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omments/comment8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6"/>
  </p:notesMasterIdLst>
  <p:sldIdLst>
    <p:sldId id="258" r:id="rId2"/>
    <p:sldId id="288" r:id="rId3"/>
    <p:sldId id="301" r:id="rId4"/>
    <p:sldId id="267" r:id="rId5"/>
    <p:sldId id="273" r:id="rId6"/>
    <p:sldId id="319" r:id="rId7"/>
    <p:sldId id="304" r:id="rId8"/>
    <p:sldId id="277" r:id="rId9"/>
    <p:sldId id="320" r:id="rId10"/>
    <p:sldId id="321" r:id="rId11"/>
    <p:sldId id="322" r:id="rId12"/>
    <p:sldId id="323" r:id="rId13"/>
    <p:sldId id="324" r:id="rId14"/>
    <p:sldId id="262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Montserrat" panose="02000505000000020004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" initials="A" lastIdx="22" clrIdx="0">
    <p:extLst>
      <p:ext uri="{19B8F6BF-5375-455C-9EA6-DF929625EA0E}">
        <p15:presenceInfo xmlns:p15="http://schemas.microsoft.com/office/powerpoint/2012/main" userId="d42371d61bd3278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4F5B"/>
    <a:srgbClr val="6699FF"/>
    <a:srgbClr val="FFCC66"/>
    <a:srgbClr val="0000FF"/>
    <a:srgbClr val="FFCC00"/>
    <a:srgbClr val="FF0000"/>
    <a:srgbClr val="669900"/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053BE9-787B-4515-813C-E9B30483B14C}" v="2362" dt="2021-03-11T18:46:33.848"/>
    <p1510:client id="{6FC4C582-C594-4292-985F-79BAB719DC17}" v="486" dt="2021-03-12T04:49:51.794"/>
  </p1510:revLst>
</p1510:revInfo>
</file>

<file path=ppt/tableStyles.xml><?xml version="1.0" encoding="utf-8"?>
<a:tblStyleLst xmlns:a="http://schemas.openxmlformats.org/drawingml/2006/main" def="{BBB713A6-5156-4448-B144-822046962AE8}">
  <a:tblStyle styleId="{BBB713A6-5156-4448-B144-822046962A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886E1FF-FDF2-4410-8487-3ABA108AFFF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712" autoAdjust="0"/>
  </p:normalViewPr>
  <p:slideViewPr>
    <p:cSldViewPr snapToGrid="0">
      <p:cViewPr varScale="1">
        <p:scale>
          <a:sx n="89" d="100"/>
          <a:sy n="89" d="100"/>
        </p:scale>
        <p:origin x="8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io" userId="d42371d61bd3278c" providerId="LiveId" clId="{6FC4C582-C594-4292-985F-79BAB719DC17}"/>
    <pc:docChg chg="undo redo custSel addSld delSld modSld sldOrd">
      <pc:chgData name="Antonio" userId="d42371d61bd3278c" providerId="LiveId" clId="{6FC4C582-C594-4292-985F-79BAB719DC17}" dt="2021-03-12T04:49:51.794" v="731"/>
      <pc:docMkLst>
        <pc:docMk/>
      </pc:docMkLst>
      <pc:sldChg chg="modAnim">
        <pc:chgData name="Antonio" userId="d42371d61bd3278c" providerId="LiveId" clId="{6FC4C582-C594-4292-985F-79BAB719DC17}" dt="2021-03-11T19:48:45.438" v="409"/>
        <pc:sldMkLst>
          <pc:docMk/>
          <pc:sldMk cId="0" sldId="259"/>
        </pc:sldMkLst>
      </pc:sldChg>
      <pc:sldChg chg="addSp modSp mod modTransition modAnim">
        <pc:chgData name="Antonio" userId="d42371d61bd3278c" providerId="LiveId" clId="{6FC4C582-C594-4292-985F-79BAB719DC17}" dt="2021-03-11T19:50:15.487" v="421"/>
        <pc:sldMkLst>
          <pc:docMk/>
          <pc:sldMk cId="0" sldId="267"/>
        </pc:sldMkLst>
        <pc:spChg chg="add mod">
          <ac:chgData name="Antonio" userId="d42371d61bd3278c" providerId="LiveId" clId="{6FC4C582-C594-4292-985F-79BAB719DC17}" dt="2021-03-11T19:22:56.036" v="305" actId="207"/>
          <ac:spMkLst>
            <pc:docMk/>
            <pc:sldMk cId="0" sldId="267"/>
            <ac:spMk id="6" creationId="{AA0193C3-1406-4357-BE28-119EDD4898D6}"/>
          </ac:spMkLst>
        </pc:spChg>
        <pc:spChg chg="mod">
          <ac:chgData name="Antonio" userId="d42371d61bd3278c" providerId="LiveId" clId="{6FC4C582-C594-4292-985F-79BAB719DC17}" dt="2021-03-11T19:16:34.316" v="133" actId="113"/>
          <ac:spMkLst>
            <pc:docMk/>
            <pc:sldMk cId="0" sldId="267"/>
            <ac:spMk id="7" creationId="{68EA1050-A519-4FBF-B1A7-6D404ACB992D}"/>
          </ac:spMkLst>
        </pc:spChg>
        <pc:spChg chg="mod">
          <ac:chgData name="Antonio" userId="d42371d61bd3278c" providerId="LiveId" clId="{6FC4C582-C594-4292-985F-79BAB719DC17}" dt="2021-03-11T19:17:25.891" v="146" actId="14100"/>
          <ac:spMkLst>
            <pc:docMk/>
            <pc:sldMk cId="0" sldId="267"/>
            <ac:spMk id="160" creationId="{00000000-0000-0000-0000-000000000000}"/>
          </ac:spMkLst>
        </pc:spChg>
        <pc:spChg chg="mod">
          <ac:chgData name="Antonio" userId="d42371d61bd3278c" providerId="LiveId" clId="{6FC4C582-C594-4292-985F-79BAB719DC17}" dt="2021-03-11T19:15:13.286" v="69" actId="20577"/>
          <ac:spMkLst>
            <pc:docMk/>
            <pc:sldMk cId="0" sldId="267"/>
            <ac:spMk id="162" creationId="{00000000-0000-0000-0000-000000000000}"/>
          </ac:spMkLst>
        </pc:spChg>
      </pc:sldChg>
      <pc:sldChg chg="modSp mod modTransition">
        <pc:chgData name="Antonio" userId="d42371d61bd3278c" providerId="LiveId" clId="{6FC4C582-C594-4292-985F-79BAB719DC17}" dt="2021-03-11T20:12:03.640" v="481" actId="207"/>
        <pc:sldMkLst>
          <pc:docMk/>
          <pc:sldMk cId="0" sldId="268"/>
        </pc:sldMkLst>
        <pc:graphicFrameChg chg="mod modGraphic">
          <ac:chgData name="Antonio" userId="d42371d61bd3278c" providerId="LiveId" clId="{6FC4C582-C594-4292-985F-79BAB719DC17}" dt="2021-03-11T20:12:03.640" v="481" actId="207"/>
          <ac:graphicFrameMkLst>
            <pc:docMk/>
            <pc:sldMk cId="0" sldId="268"/>
            <ac:graphicFrameMk id="170" creationId="{00000000-0000-0000-0000-000000000000}"/>
          </ac:graphicFrameMkLst>
        </pc:graphicFrameChg>
      </pc:sldChg>
      <pc:sldChg chg="modSp mod modAnim">
        <pc:chgData name="Antonio" userId="d42371d61bd3278c" providerId="LiveId" clId="{6FC4C582-C594-4292-985F-79BAB719DC17}" dt="2021-03-11T19:48:15.982" v="405"/>
        <pc:sldMkLst>
          <pc:docMk/>
          <pc:sldMk cId="0" sldId="273"/>
        </pc:sldMkLst>
        <pc:spChg chg="mod">
          <ac:chgData name="Antonio" userId="d42371d61bd3278c" providerId="LiveId" clId="{6FC4C582-C594-4292-985F-79BAB719DC17}" dt="2021-03-11T19:31:12.749" v="309" actId="1076"/>
          <ac:spMkLst>
            <pc:docMk/>
            <pc:sldMk cId="0" sldId="273"/>
            <ac:spMk id="4" creationId="{BF3358D1-EE60-46AA-8749-E0FBAEF3C65F}"/>
          </ac:spMkLst>
        </pc:spChg>
        <pc:spChg chg="mod">
          <ac:chgData name="Antonio" userId="d42371d61bd3278c" providerId="LiveId" clId="{6FC4C582-C594-4292-985F-79BAB719DC17}" dt="2021-03-11T19:31:49.947" v="314" actId="1076"/>
          <ac:spMkLst>
            <pc:docMk/>
            <pc:sldMk cId="0" sldId="273"/>
            <ac:spMk id="57" creationId="{473C829C-A645-4F3B-B17A-B9D24A361C2E}"/>
          </ac:spMkLst>
        </pc:spChg>
        <pc:spChg chg="mod">
          <ac:chgData name="Antonio" userId="d42371d61bd3278c" providerId="LiveId" clId="{6FC4C582-C594-4292-985F-79BAB719DC17}" dt="2021-03-11T19:31:38.315" v="312" actId="1076"/>
          <ac:spMkLst>
            <pc:docMk/>
            <pc:sldMk cId="0" sldId="273"/>
            <ac:spMk id="59" creationId="{EDA278FC-6819-4845-BED5-6C8516C5C8A4}"/>
          </ac:spMkLst>
        </pc:spChg>
        <pc:spChg chg="mod">
          <ac:chgData name="Antonio" userId="d42371d61bd3278c" providerId="LiveId" clId="{6FC4C582-C594-4292-985F-79BAB719DC17}" dt="2021-03-11T19:33:59.414" v="315" actId="14100"/>
          <ac:spMkLst>
            <pc:docMk/>
            <pc:sldMk cId="0" sldId="273"/>
            <ac:spMk id="65" creationId="{0FFA6FC7-EB75-4D24-906C-DA0AC189C359}"/>
          </ac:spMkLst>
        </pc:spChg>
        <pc:spChg chg="mod">
          <ac:chgData name="Antonio" userId="d42371d61bd3278c" providerId="LiveId" clId="{6FC4C582-C594-4292-985F-79BAB719DC17}" dt="2021-03-11T19:31:33.518" v="311" actId="1076"/>
          <ac:spMkLst>
            <pc:docMk/>
            <pc:sldMk cId="0" sldId="273"/>
            <ac:spMk id="66" creationId="{F1FE8E57-CA57-4C6F-A51F-CB0FF40F8042}"/>
          </ac:spMkLst>
        </pc:spChg>
        <pc:spChg chg="mod">
          <ac:chgData name="Antonio" userId="d42371d61bd3278c" providerId="LiveId" clId="{6FC4C582-C594-4292-985F-79BAB719DC17}" dt="2021-03-11T19:31:12.749" v="309" actId="1076"/>
          <ac:spMkLst>
            <pc:docMk/>
            <pc:sldMk cId="0" sldId="273"/>
            <ac:spMk id="73" creationId="{93AEF317-E46D-403C-85D0-2E1A4923CC1A}"/>
          </ac:spMkLst>
        </pc:spChg>
        <pc:spChg chg="mod">
          <ac:chgData name="Antonio" userId="d42371d61bd3278c" providerId="LiveId" clId="{6FC4C582-C594-4292-985F-79BAB719DC17}" dt="2021-03-11T19:31:33.518" v="311" actId="1076"/>
          <ac:spMkLst>
            <pc:docMk/>
            <pc:sldMk cId="0" sldId="273"/>
            <ac:spMk id="283" creationId="{00000000-0000-0000-0000-000000000000}"/>
          </ac:spMkLst>
        </pc:spChg>
        <pc:grpChg chg="mod">
          <ac:chgData name="Antonio" userId="d42371d61bd3278c" providerId="LiveId" clId="{6FC4C582-C594-4292-985F-79BAB719DC17}" dt="2021-03-11T19:31:49.947" v="314" actId="1076"/>
          <ac:grpSpMkLst>
            <pc:docMk/>
            <pc:sldMk cId="0" sldId="273"/>
            <ac:grpSpMk id="47" creationId="{A2B47B1F-7C12-46B0-AEC2-6FF62AF4927E}"/>
          </ac:grpSpMkLst>
        </pc:grpChg>
        <pc:grpChg chg="mod">
          <ac:chgData name="Antonio" userId="d42371d61bd3278c" providerId="LiveId" clId="{6FC4C582-C594-4292-985F-79BAB719DC17}" dt="2021-03-11T19:31:49.947" v="314" actId="1076"/>
          <ac:grpSpMkLst>
            <pc:docMk/>
            <pc:sldMk cId="0" sldId="273"/>
            <ac:grpSpMk id="52" creationId="{616210CC-24ED-4077-A428-2398DECEDEFC}"/>
          </ac:grpSpMkLst>
        </pc:grpChg>
        <pc:grpChg chg="mod">
          <ac:chgData name="Antonio" userId="d42371d61bd3278c" providerId="LiveId" clId="{6FC4C582-C594-4292-985F-79BAB719DC17}" dt="2021-03-11T19:31:33.518" v="311" actId="1076"/>
          <ac:grpSpMkLst>
            <pc:docMk/>
            <pc:sldMk cId="0" sldId="273"/>
            <ac:grpSpMk id="60" creationId="{F2C1C7EF-C7DA-4B5A-A064-2D8641377336}"/>
          </ac:grpSpMkLst>
        </pc:grpChg>
        <pc:grpChg chg="mod">
          <ac:chgData name="Antonio" userId="d42371d61bd3278c" providerId="LiveId" clId="{6FC4C582-C594-4292-985F-79BAB719DC17}" dt="2021-03-11T19:31:33.518" v="311" actId="1076"/>
          <ac:grpSpMkLst>
            <pc:docMk/>
            <pc:sldMk cId="0" sldId="273"/>
            <ac:grpSpMk id="67" creationId="{86F6F94E-6501-4AA4-A752-BCB5B9B8AF1C}"/>
          </ac:grpSpMkLst>
        </pc:grpChg>
        <pc:grpChg chg="mod">
          <ac:chgData name="Antonio" userId="d42371d61bd3278c" providerId="LiveId" clId="{6FC4C582-C594-4292-985F-79BAB719DC17}" dt="2021-03-11T19:31:33.518" v="311" actId="1076"/>
          <ac:grpSpMkLst>
            <pc:docMk/>
            <pc:sldMk cId="0" sldId="273"/>
            <ac:grpSpMk id="72" creationId="{299E63B1-4024-464C-ACC4-8B0237DAD67B}"/>
          </ac:grpSpMkLst>
        </pc:grpChg>
        <pc:grpChg chg="mod">
          <ac:chgData name="Antonio" userId="d42371d61bd3278c" providerId="LiveId" clId="{6FC4C582-C594-4292-985F-79BAB719DC17}" dt="2021-03-11T19:31:33.518" v="311" actId="1076"/>
          <ac:grpSpMkLst>
            <pc:docMk/>
            <pc:sldMk cId="0" sldId="273"/>
            <ac:grpSpMk id="240" creationId="{00000000-0000-0000-0000-000000000000}"/>
          </ac:grpSpMkLst>
        </pc:grpChg>
      </pc:sldChg>
      <pc:sldChg chg="modSp mod">
        <pc:chgData name="Antonio" userId="d42371d61bd3278c" providerId="LiveId" clId="{6FC4C582-C594-4292-985F-79BAB719DC17}" dt="2021-03-11T20:13:26.847" v="484" actId="14826"/>
        <pc:sldMkLst>
          <pc:docMk/>
          <pc:sldMk cId="0" sldId="277"/>
        </pc:sldMkLst>
        <pc:picChg chg="mod">
          <ac:chgData name="Antonio" userId="d42371d61bd3278c" providerId="LiveId" clId="{6FC4C582-C594-4292-985F-79BAB719DC17}" dt="2021-03-11T20:13:26.847" v="484" actId="14826"/>
          <ac:picMkLst>
            <pc:docMk/>
            <pc:sldMk cId="0" sldId="277"/>
            <ac:picMk id="367" creationId="{00000000-0000-0000-0000-000000000000}"/>
          </ac:picMkLst>
        </pc:picChg>
      </pc:sldChg>
      <pc:sldChg chg="addSp delSp modSp mod delAnim modAnim">
        <pc:chgData name="Antonio" userId="d42371d61bd3278c" providerId="LiveId" clId="{6FC4C582-C594-4292-985F-79BAB719DC17}" dt="2021-03-11T19:44:15.795" v="341"/>
        <pc:sldMkLst>
          <pc:docMk/>
          <pc:sldMk cId="0" sldId="288"/>
        </pc:sldMkLst>
        <pc:spChg chg="del">
          <ac:chgData name="Antonio" userId="d42371d61bd3278c" providerId="LiveId" clId="{6FC4C582-C594-4292-985F-79BAB719DC17}" dt="2021-03-11T19:41:49.417" v="317" actId="478"/>
          <ac:spMkLst>
            <pc:docMk/>
            <pc:sldMk cId="0" sldId="288"/>
            <ac:spMk id="12" creationId="{476106B1-A11F-4616-866F-E4CE7B059B70}"/>
          </ac:spMkLst>
        </pc:spChg>
        <pc:spChg chg="mod">
          <ac:chgData name="Antonio" userId="d42371d61bd3278c" providerId="LiveId" clId="{6FC4C582-C594-4292-985F-79BAB719DC17}" dt="2021-03-11T19:42:59.730" v="329" actId="1076"/>
          <ac:spMkLst>
            <pc:docMk/>
            <pc:sldMk cId="0" sldId="288"/>
            <ac:spMk id="13" creationId="{35EA63CC-E929-4750-993B-D67D45C9715B}"/>
          </ac:spMkLst>
        </pc:spChg>
        <pc:spChg chg="add mod">
          <ac:chgData name="Antonio" userId="d42371d61bd3278c" providerId="LiveId" clId="{6FC4C582-C594-4292-985F-79BAB719DC17}" dt="2021-03-11T19:43:21.642" v="335" actId="1076"/>
          <ac:spMkLst>
            <pc:docMk/>
            <pc:sldMk cId="0" sldId="288"/>
            <ac:spMk id="16" creationId="{A8F657D8-99C3-4DF2-ABD9-3C5EBF29F155}"/>
          </ac:spMkLst>
        </pc:spChg>
        <pc:spChg chg="mod">
          <ac:chgData name="Antonio" userId="d42371d61bd3278c" providerId="LiveId" clId="{6FC4C582-C594-4292-985F-79BAB719DC17}" dt="2021-03-11T19:43:29.866" v="336" actId="1076"/>
          <ac:spMkLst>
            <pc:docMk/>
            <pc:sldMk cId="0" sldId="288"/>
            <ac:spMk id="571" creationId="{00000000-0000-0000-0000-000000000000}"/>
          </ac:spMkLst>
        </pc:spChg>
        <pc:spChg chg="mod">
          <ac:chgData name="Antonio" userId="d42371d61bd3278c" providerId="LiveId" clId="{6FC4C582-C594-4292-985F-79BAB719DC17}" dt="2021-03-11T19:43:03.011" v="330" actId="1076"/>
          <ac:spMkLst>
            <pc:docMk/>
            <pc:sldMk cId="0" sldId="288"/>
            <ac:spMk id="572" creationId="{00000000-0000-0000-0000-000000000000}"/>
          </ac:spMkLst>
        </pc:spChg>
        <pc:spChg chg="mod">
          <ac:chgData name="Antonio" userId="d42371d61bd3278c" providerId="LiveId" clId="{6FC4C582-C594-4292-985F-79BAB719DC17}" dt="2021-03-11T19:42:59.730" v="329" actId="1076"/>
          <ac:spMkLst>
            <pc:docMk/>
            <pc:sldMk cId="0" sldId="288"/>
            <ac:spMk id="573" creationId="{00000000-0000-0000-0000-000000000000}"/>
          </ac:spMkLst>
        </pc:spChg>
        <pc:spChg chg="mod">
          <ac:chgData name="Antonio" userId="d42371d61bd3278c" providerId="LiveId" clId="{6FC4C582-C594-4292-985F-79BAB719DC17}" dt="2021-03-11T19:43:16.179" v="333" actId="1076"/>
          <ac:spMkLst>
            <pc:docMk/>
            <pc:sldMk cId="0" sldId="288"/>
            <ac:spMk id="574" creationId="{00000000-0000-0000-0000-000000000000}"/>
          </ac:spMkLst>
        </pc:spChg>
        <pc:picChg chg="del">
          <ac:chgData name="Antonio" userId="d42371d61bd3278c" providerId="LiveId" clId="{6FC4C582-C594-4292-985F-79BAB719DC17}" dt="2021-03-11T19:41:49.417" v="317" actId="478"/>
          <ac:picMkLst>
            <pc:docMk/>
            <pc:sldMk cId="0" sldId="288"/>
            <ac:picMk id="14" creationId="{FE51FC32-D79E-44B3-AAD0-B574C1EDE54C}"/>
          </ac:picMkLst>
        </pc:picChg>
        <pc:picChg chg="mod">
          <ac:chgData name="Antonio" userId="d42371d61bd3278c" providerId="LiveId" clId="{6FC4C582-C594-4292-985F-79BAB719DC17}" dt="2021-03-11T19:42:59.730" v="329" actId="1076"/>
          <ac:picMkLst>
            <pc:docMk/>
            <pc:sldMk cId="0" sldId="288"/>
            <ac:picMk id="15" creationId="{FECFE460-78E1-403D-B078-18E438A7CFE5}"/>
          </ac:picMkLst>
        </pc:picChg>
        <pc:picChg chg="add mod">
          <ac:chgData name="Antonio" userId="d42371d61bd3278c" providerId="LiveId" clId="{6FC4C582-C594-4292-985F-79BAB719DC17}" dt="2021-03-11T19:43:21.642" v="335" actId="1076"/>
          <ac:picMkLst>
            <pc:docMk/>
            <pc:sldMk cId="0" sldId="288"/>
            <ac:picMk id="17" creationId="{633F5FB6-7CB0-4273-A838-B33C051FB4DC}"/>
          </ac:picMkLst>
        </pc:picChg>
        <pc:picChg chg="mod">
          <ac:chgData name="Antonio" userId="d42371d61bd3278c" providerId="LiveId" clId="{6FC4C582-C594-4292-985F-79BAB719DC17}" dt="2021-03-11T19:43:29.866" v="336" actId="1076"/>
          <ac:picMkLst>
            <pc:docMk/>
            <pc:sldMk cId="0" sldId="288"/>
            <ac:picMk id="575" creationId="{00000000-0000-0000-0000-000000000000}"/>
          </ac:picMkLst>
        </pc:picChg>
        <pc:picChg chg="mod">
          <ac:chgData name="Antonio" userId="d42371d61bd3278c" providerId="LiveId" clId="{6FC4C582-C594-4292-985F-79BAB719DC17}" dt="2021-03-11T19:43:03.011" v="330" actId="1076"/>
          <ac:picMkLst>
            <pc:docMk/>
            <pc:sldMk cId="0" sldId="288"/>
            <ac:picMk id="576" creationId="{00000000-0000-0000-0000-000000000000}"/>
          </ac:picMkLst>
        </pc:picChg>
        <pc:picChg chg="mod">
          <ac:chgData name="Antonio" userId="d42371d61bd3278c" providerId="LiveId" clId="{6FC4C582-C594-4292-985F-79BAB719DC17}" dt="2021-03-11T19:42:59.730" v="329" actId="1076"/>
          <ac:picMkLst>
            <pc:docMk/>
            <pc:sldMk cId="0" sldId="288"/>
            <ac:picMk id="577" creationId="{00000000-0000-0000-0000-000000000000}"/>
          </ac:picMkLst>
        </pc:picChg>
        <pc:picChg chg="mod">
          <ac:chgData name="Antonio" userId="d42371d61bd3278c" providerId="LiveId" clId="{6FC4C582-C594-4292-985F-79BAB719DC17}" dt="2021-03-11T19:43:16.179" v="333" actId="1076"/>
          <ac:picMkLst>
            <pc:docMk/>
            <pc:sldMk cId="0" sldId="288"/>
            <ac:picMk id="578" creationId="{00000000-0000-0000-0000-000000000000}"/>
          </ac:picMkLst>
        </pc:picChg>
      </pc:sldChg>
      <pc:sldChg chg="modAnim">
        <pc:chgData name="Antonio" userId="d42371d61bd3278c" providerId="LiveId" clId="{6FC4C582-C594-4292-985F-79BAB719DC17}" dt="2021-03-11T19:49:12.768" v="413"/>
        <pc:sldMkLst>
          <pc:docMk/>
          <pc:sldMk cId="1118738063" sldId="298"/>
        </pc:sldMkLst>
      </pc:sldChg>
      <pc:sldChg chg="modSp mod modTransition">
        <pc:chgData name="Antonio" userId="d42371d61bd3278c" providerId="LiveId" clId="{6FC4C582-C594-4292-985F-79BAB719DC17}" dt="2021-03-11T20:11:17.214" v="474" actId="14100"/>
        <pc:sldMkLst>
          <pc:docMk/>
          <pc:sldMk cId="718929428" sldId="302"/>
        </pc:sldMkLst>
        <pc:graphicFrameChg chg="mod modGraphic">
          <ac:chgData name="Antonio" userId="d42371d61bd3278c" providerId="LiveId" clId="{6FC4C582-C594-4292-985F-79BAB719DC17}" dt="2021-03-11T20:11:17.214" v="474" actId="14100"/>
          <ac:graphicFrameMkLst>
            <pc:docMk/>
            <pc:sldMk cId="718929428" sldId="302"/>
            <ac:graphicFrameMk id="5" creationId="{6371F9A6-0569-41D4-8AB5-248FEDAB5998}"/>
          </ac:graphicFrameMkLst>
        </pc:graphicFrameChg>
      </pc:sldChg>
      <pc:sldChg chg="addSp delSp modSp mod modTransition modAnim">
        <pc:chgData name="Antonio" userId="d42371d61bd3278c" providerId="LiveId" clId="{6FC4C582-C594-4292-985F-79BAB719DC17}" dt="2021-03-11T19:54:01.273" v="454" actId="14826"/>
        <pc:sldMkLst>
          <pc:docMk/>
          <pc:sldMk cId="326951605" sldId="304"/>
        </pc:sldMkLst>
        <pc:picChg chg="add del mod">
          <ac:chgData name="Antonio" userId="d42371d61bd3278c" providerId="LiveId" clId="{6FC4C582-C594-4292-985F-79BAB719DC17}" dt="2021-03-11T19:52:01.211" v="434" actId="22"/>
          <ac:picMkLst>
            <pc:docMk/>
            <pc:sldMk cId="326951605" sldId="304"/>
            <ac:picMk id="5" creationId="{6BD1EDA2-FC43-4F3C-B79B-D70C7DFA6F25}"/>
          </ac:picMkLst>
        </pc:picChg>
        <pc:picChg chg="add del mod">
          <ac:chgData name="Antonio" userId="d42371d61bd3278c" providerId="LiveId" clId="{6FC4C582-C594-4292-985F-79BAB719DC17}" dt="2021-03-11T19:52:00.205" v="432" actId="22"/>
          <ac:picMkLst>
            <pc:docMk/>
            <pc:sldMk cId="326951605" sldId="304"/>
            <ac:picMk id="7" creationId="{6192DAFA-6B85-4F5C-AC19-074017F8DF55}"/>
          </ac:picMkLst>
        </pc:picChg>
        <pc:picChg chg="add mod ord">
          <ac:chgData name="Antonio" userId="d42371d61bd3278c" providerId="LiveId" clId="{6FC4C582-C594-4292-985F-79BAB719DC17}" dt="2021-03-11T19:54:01.273" v="454" actId="14826"/>
          <ac:picMkLst>
            <pc:docMk/>
            <pc:sldMk cId="326951605" sldId="304"/>
            <ac:picMk id="9" creationId="{BBEB9939-F4B5-4022-A938-244AD385668B}"/>
          </ac:picMkLst>
        </pc:picChg>
        <pc:picChg chg="add del">
          <ac:chgData name="Antonio" userId="d42371d61bd3278c" providerId="LiveId" clId="{6FC4C582-C594-4292-985F-79BAB719DC17}" dt="2021-03-11T19:52:12.768" v="436" actId="478"/>
          <ac:picMkLst>
            <pc:docMk/>
            <pc:sldMk cId="326951605" sldId="304"/>
            <ac:picMk id="1026" creationId="{00000000-0000-0000-0000-000000000000}"/>
          </ac:picMkLst>
        </pc:picChg>
      </pc:sldChg>
      <pc:sldChg chg="delSp add del mod delAnim">
        <pc:chgData name="Antonio" userId="d42371d61bd3278c" providerId="LiveId" clId="{6FC4C582-C594-4292-985F-79BAB719DC17}" dt="2021-03-11T19:42:51.189" v="328" actId="47"/>
        <pc:sldMkLst>
          <pc:docMk/>
          <pc:sldMk cId="1459926845" sldId="305"/>
        </pc:sldMkLst>
        <pc:spChg chg="del">
          <ac:chgData name="Antonio" userId="d42371d61bd3278c" providerId="LiveId" clId="{6FC4C582-C594-4292-985F-79BAB719DC17}" dt="2021-03-11T19:42:19.399" v="323" actId="21"/>
          <ac:spMkLst>
            <pc:docMk/>
            <pc:sldMk cId="1459926845" sldId="305"/>
            <ac:spMk id="12" creationId="{476106B1-A11F-4616-866F-E4CE7B059B70}"/>
          </ac:spMkLst>
        </pc:spChg>
        <pc:picChg chg="del">
          <ac:chgData name="Antonio" userId="d42371d61bd3278c" providerId="LiveId" clId="{6FC4C582-C594-4292-985F-79BAB719DC17}" dt="2021-03-11T19:42:19.399" v="323" actId="21"/>
          <ac:picMkLst>
            <pc:docMk/>
            <pc:sldMk cId="1459926845" sldId="305"/>
            <ac:picMk id="14" creationId="{FE51FC32-D79E-44B3-AAD0-B574C1EDE54C}"/>
          </ac:picMkLst>
        </pc:picChg>
      </pc:sldChg>
      <pc:sldChg chg="addSp delSp modSp mod modTransition delAnim">
        <pc:chgData name="Antonio" userId="d42371d61bd3278c" providerId="LiveId" clId="{6FC4C582-C594-4292-985F-79BAB719DC17}" dt="2021-03-12T03:17:25.091" v="620"/>
        <pc:sldMkLst>
          <pc:docMk/>
          <pc:sldMk cId="2191318468" sldId="305"/>
        </pc:sldMkLst>
        <pc:spChg chg="del">
          <ac:chgData name="Antonio" userId="d42371d61bd3278c" providerId="LiveId" clId="{6FC4C582-C594-4292-985F-79BAB719DC17}" dt="2021-03-12T03:10:00.463" v="504" actId="478"/>
          <ac:spMkLst>
            <pc:docMk/>
            <pc:sldMk cId="2191318468" sldId="305"/>
            <ac:spMk id="352" creationId="{00000000-0000-0000-0000-000000000000}"/>
          </ac:spMkLst>
        </pc:spChg>
        <pc:grpChg chg="del">
          <ac:chgData name="Antonio" userId="d42371d61bd3278c" providerId="LiveId" clId="{6FC4C582-C594-4292-985F-79BAB719DC17}" dt="2021-03-12T03:09:53.144" v="500" actId="478"/>
          <ac:grpSpMkLst>
            <pc:docMk/>
            <pc:sldMk cId="2191318468" sldId="305"/>
            <ac:grpSpMk id="354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09:56.454" v="503" actId="478"/>
          <ac:grpSpMkLst>
            <pc:docMk/>
            <pc:sldMk cId="2191318468" sldId="305"/>
            <ac:grpSpMk id="359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10:02.249" v="506" actId="478"/>
          <ac:grpSpMkLst>
            <pc:docMk/>
            <pc:sldMk cId="2191318468" sldId="305"/>
            <ac:grpSpMk id="362" creationId="{00000000-0000-0000-0000-000000000000}"/>
          </ac:grpSpMkLst>
        </pc:grpChg>
        <pc:picChg chg="add del ord">
          <ac:chgData name="Antonio" userId="d42371d61bd3278c" providerId="LiveId" clId="{6FC4C582-C594-4292-985F-79BAB719DC17}" dt="2021-03-12T03:11:41.103" v="507" actId="167"/>
          <ac:picMkLst>
            <pc:docMk/>
            <pc:sldMk cId="2191318468" sldId="305"/>
            <ac:picMk id="3" creationId="{1034B8AB-70F1-457A-931C-9918A0C817B8}"/>
          </ac:picMkLst>
        </pc:picChg>
        <pc:picChg chg="del">
          <ac:chgData name="Antonio" userId="d42371d61bd3278c" providerId="LiveId" clId="{6FC4C582-C594-4292-985F-79BAB719DC17}" dt="2021-03-12T03:10:01.014" v="505" actId="478"/>
          <ac:picMkLst>
            <pc:docMk/>
            <pc:sldMk cId="2191318468" sldId="305"/>
            <ac:picMk id="367" creationId="{00000000-0000-0000-0000-000000000000}"/>
          </ac:picMkLst>
        </pc:picChg>
      </pc:sldChg>
      <pc:sldChg chg="addSp delSp modSp mod modTransition delAnim">
        <pc:chgData name="Antonio" userId="d42371d61bd3278c" providerId="LiveId" clId="{6FC4C582-C594-4292-985F-79BAB719DC17}" dt="2021-03-12T03:17:26.651" v="623"/>
        <pc:sldMkLst>
          <pc:docMk/>
          <pc:sldMk cId="1941871382" sldId="306"/>
        </pc:sldMkLst>
        <pc:spChg chg="del">
          <ac:chgData name="Antonio" userId="d42371d61bd3278c" providerId="LiveId" clId="{6FC4C582-C594-4292-985F-79BAB719DC17}" dt="2021-03-12T03:11:57.397" v="515" actId="478"/>
          <ac:spMkLst>
            <pc:docMk/>
            <pc:sldMk cId="1941871382" sldId="306"/>
            <ac:spMk id="352" creationId="{00000000-0000-0000-0000-000000000000}"/>
          </ac:spMkLst>
        </pc:spChg>
        <pc:grpChg chg="del">
          <ac:chgData name="Antonio" userId="d42371d61bd3278c" providerId="LiveId" clId="{6FC4C582-C594-4292-985F-79BAB719DC17}" dt="2021-03-12T03:11:51.708" v="511" actId="478"/>
          <ac:grpSpMkLst>
            <pc:docMk/>
            <pc:sldMk cId="1941871382" sldId="306"/>
            <ac:grpSpMk id="354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11:55.650" v="514" actId="478"/>
          <ac:grpSpMkLst>
            <pc:docMk/>
            <pc:sldMk cId="1941871382" sldId="306"/>
            <ac:grpSpMk id="359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11:58.702" v="517" actId="478"/>
          <ac:grpSpMkLst>
            <pc:docMk/>
            <pc:sldMk cId="1941871382" sldId="306"/>
            <ac:grpSpMk id="362" creationId="{00000000-0000-0000-0000-000000000000}"/>
          </ac:grpSpMkLst>
        </pc:grpChg>
        <pc:picChg chg="del">
          <ac:chgData name="Antonio" userId="d42371d61bd3278c" providerId="LiveId" clId="{6FC4C582-C594-4292-985F-79BAB719DC17}" dt="2021-03-12T03:11:48.494" v="510" actId="478"/>
          <ac:picMkLst>
            <pc:docMk/>
            <pc:sldMk cId="1941871382" sldId="306"/>
            <ac:picMk id="3" creationId="{1034B8AB-70F1-457A-931C-9918A0C817B8}"/>
          </ac:picMkLst>
        </pc:picChg>
        <pc:picChg chg="add del ord">
          <ac:chgData name="Antonio" userId="d42371d61bd3278c" providerId="LiveId" clId="{6FC4C582-C594-4292-985F-79BAB719DC17}" dt="2021-03-12T03:11:53.626" v="513" actId="478"/>
          <ac:picMkLst>
            <pc:docMk/>
            <pc:sldMk cId="1941871382" sldId="306"/>
            <ac:picMk id="4" creationId="{D7CB089B-AA42-45AE-92FB-E705C233DACA}"/>
          </ac:picMkLst>
        </pc:picChg>
        <pc:picChg chg="del">
          <ac:chgData name="Antonio" userId="d42371d61bd3278c" providerId="LiveId" clId="{6FC4C582-C594-4292-985F-79BAB719DC17}" dt="2021-03-12T03:11:58.011" v="516" actId="478"/>
          <ac:picMkLst>
            <pc:docMk/>
            <pc:sldMk cId="1941871382" sldId="306"/>
            <ac:picMk id="367" creationId="{00000000-0000-0000-0000-000000000000}"/>
          </ac:picMkLst>
        </pc:picChg>
      </pc:sldChg>
      <pc:sldChg chg="delSp modSp mod modTransition delAnim">
        <pc:chgData name="Antonio" userId="d42371d61bd3278c" providerId="LiveId" clId="{6FC4C582-C594-4292-985F-79BAB719DC17}" dt="2021-03-12T03:17:28.028" v="626"/>
        <pc:sldMkLst>
          <pc:docMk/>
          <pc:sldMk cId="2949102338" sldId="307"/>
        </pc:sldMkLst>
        <pc:spChg chg="del">
          <ac:chgData name="Antonio" userId="d42371d61bd3278c" providerId="LiveId" clId="{6FC4C582-C594-4292-985F-79BAB719DC17}" dt="2021-03-12T03:12:45.160" v="521" actId="478"/>
          <ac:spMkLst>
            <pc:docMk/>
            <pc:sldMk cId="2949102338" sldId="307"/>
            <ac:spMk id="352" creationId="{00000000-0000-0000-0000-000000000000}"/>
          </ac:spMkLst>
        </pc:spChg>
        <pc:grpChg chg="del">
          <ac:chgData name="Antonio" userId="d42371d61bd3278c" providerId="LiveId" clId="{6FC4C582-C594-4292-985F-79BAB719DC17}" dt="2021-03-12T03:12:45.981" v="522" actId="478"/>
          <ac:grpSpMkLst>
            <pc:docMk/>
            <pc:sldMk cId="2949102338" sldId="307"/>
            <ac:grpSpMk id="354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12:46.568" v="523" actId="478"/>
          <ac:grpSpMkLst>
            <pc:docMk/>
            <pc:sldMk cId="2949102338" sldId="307"/>
            <ac:grpSpMk id="359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12:47.329" v="524" actId="478"/>
          <ac:grpSpMkLst>
            <pc:docMk/>
            <pc:sldMk cId="2949102338" sldId="307"/>
            <ac:grpSpMk id="362" creationId="{00000000-0000-0000-0000-000000000000}"/>
          </ac:grpSpMkLst>
        </pc:grpChg>
        <pc:picChg chg="ord">
          <ac:chgData name="Antonio" userId="d42371d61bd3278c" providerId="LiveId" clId="{6FC4C582-C594-4292-985F-79BAB719DC17}" dt="2021-03-12T03:12:51.107" v="526" actId="167"/>
          <ac:picMkLst>
            <pc:docMk/>
            <pc:sldMk cId="2949102338" sldId="307"/>
            <ac:picMk id="3" creationId="{A7727380-BB6C-4AA6-8610-90439E0E1A20}"/>
          </ac:picMkLst>
        </pc:picChg>
        <pc:picChg chg="del">
          <ac:chgData name="Antonio" userId="d42371d61bd3278c" providerId="LiveId" clId="{6FC4C582-C594-4292-985F-79BAB719DC17}" dt="2021-03-12T03:12:47.881" v="525" actId="478"/>
          <ac:picMkLst>
            <pc:docMk/>
            <pc:sldMk cId="2949102338" sldId="307"/>
            <ac:picMk id="367" creationId="{00000000-0000-0000-0000-000000000000}"/>
          </ac:picMkLst>
        </pc:picChg>
      </pc:sldChg>
      <pc:sldChg chg="addSp delSp modSp mod modTransition delAnim">
        <pc:chgData name="Antonio" userId="d42371d61bd3278c" providerId="LiveId" clId="{6FC4C582-C594-4292-985F-79BAB719DC17}" dt="2021-03-12T03:17:23.390" v="617"/>
        <pc:sldMkLst>
          <pc:docMk/>
          <pc:sldMk cId="2814808481" sldId="308"/>
        </pc:sldMkLst>
        <pc:spChg chg="del">
          <ac:chgData name="Antonio" userId="d42371d61bd3278c" providerId="LiveId" clId="{6FC4C582-C594-4292-985F-79BAB719DC17}" dt="2021-03-12T03:08:30.115" v="488" actId="478"/>
          <ac:spMkLst>
            <pc:docMk/>
            <pc:sldMk cId="2814808481" sldId="308"/>
            <ac:spMk id="352" creationId="{00000000-0000-0000-0000-000000000000}"/>
          </ac:spMkLst>
        </pc:spChg>
        <pc:grpChg chg="del">
          <ac:chgData name="Antonio" userId="d42371d61bd3278c" providerId="LiveId" clId="{6FC4C582-C594-4292-985F-79BAB719DC17}" dt="2021-03-12T03:08:28.128" v="486" actId="478"/>
          <ac:grpSpMkLst>
            <pc:docMk/>
            <pc:sldMk cId="2814808481" sldId="308"/>
            <ac:grpSpMk id="354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08:28.761" v="487" actId="478"/>
          <ac:grpSpMkLst>
            <pc:docMk/>
            <pc:sldMk cId="2814808481" sldId="308"/>
            <ac:grpSpMk id="359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08:31" v="489" actId="478"/>
          <ac:grpSpMkLst>
            <pc:docMk/>
            <pc:sldMk cId="2814808481" sldId="308"/>
            <ac:grpSpMk id="362" creationId="{00000000-0000-0000-0000-000000000000}"/>
          </ac:grpSpMkLst>
        </pc:grpChg>
        <pc:picChg chg="add del ord">
          <ac:chgData name="Antonio" userId="d42371d61bd3278c" providerId="LiveId" clId="{6FC4C582-C594-4292-985F-79BAB719DC17}" dt="2021-03-12T03:11:43.592" v="508" actId="167"/>
          <ac:picMkLst>
            <pc:docMk/>
            <pc:sldMk cId="2814808481" sldId="308"/>
            <ac:picMk id="3" creationId="{9A411801-3A99-4A6E-9AB9-D9C9BE12FBBA}"/>
          </ac:picMkLst>
        </pc:picChg>
        <pc:picChg chg="del">
          <ac:chgData name="Antonio" userId="d42371d61bd3278c" providerId="LiveId" clId="{6FC4C582-C594-4292-985F-79BAB719DC17}" dt="2021-03-12T03:08:31.694" v="490" actId="478"/>
          <ac:picMkLst>
            <pc:docMk/>
            <pc:sldMk cId="2814808481" sldId="308"/>
            <ac:picMk id="367" creationId="{00000000-0000-0000-0000-000000000000}"/>
          </ac:picMkLst>
        </pc:picChg>
      </pc:sldChg>
      <pc:sldChg chg="delSp modSp mod modTransition delAnim">
        <pc:chgData name="Antonio" userId="d42371d61bd3278c" providerId="LiveId" clId="{6FC4C582-C594-4292-985F-79BAB719DC17}" dt="2021-03-12T03:17:30.905" v="629"/>
        <pc:sldMkLst>
          <pc:docMk/>
          <pc:sldMk cId="1007006204" sldId="309"/>
        </pc:sldMkLst>
        <pc:spChg chg="del">
          <ac:chgData name="Antonio" userId="d42371d61bd3278c" providerId="LiveId" clId="{6FC4C582-C594-4292-985F-79BAB719DC17}" dt="2021-03-12T03:13:01.939" v="531" actId="478"/>
          <ac:spMkLst>
            <pc:docMk/>
            <pc:sldMk cId="1007006204" sldId="309"/>
            <ac:spMk id="352" creationId="{00000000-0000-0000-0000-000000000000}"/>
          </ac:spMkLst>
        </pc:spChg>
        <pc:grpChg chg="del">
          <ac:chgData name="Antonio" userId="d42371d61bd3278c" providerId="LiveId" clId="{6FC4C582-C594-4292-985F-79BAB719DC17}" dt="2021-03-12T03:13:03.093" v="532" actId="478"/>
          <ac:grpSpMkLst>
            <pc:docMk/>
            <pc:sldMk cId="1007006204" sldId="309"/>
            <ac:grpSpMk id="354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13:03.926" v="533" actId="478"/>
          <ac:grpSpMkLst>
            <pc:docMk/>
            <pc:sldMk cId="1007006204" sldId="309"/>
            <ac:grpSpMk id="359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12:59.438" v="529" actId="478"/>
          <ac:grpSpMkLst>
            <pc:docMk/>
            <pc:sldMk cId="1007006204" sldId="309"/>
            <ac:grpSpMk id="362" creationId="{00000000-0000-0000-0000-000000000000}"/>
          </ac:grpSpMkLst>
        </pc:grpChg>
        <pc:picChg chg="del">
          <ac:chgData name="Antonio" userId="d42371d61bd3278c" providerId="LiveId" clId="{6FC4C582-C594-4292-985F-79BAB719DC17}" dt="2021-03-12T03:12:58.420" v="528" actId="478"/>
          <ac:picMkLst>
            <pc:docMk/>
            <pc:sldMk cId="1007006204" sldId="309"/>
            <ac:picMk id="3" creationId="{A7727380-BB6C-4AA6-8610-90439E0E1A20}"/>
          </ac:picMkLst>
        </pc:picChg>
        <pc:picChg chg="ord">
          <ac:chgData name="Antonio" userId="d42371d61bd3278c" providerId="LiveId" clId="{6FC4C582-C594-4292-985F-79BAB719DC17}" dt="2021-03-12T03:12:56.430" v="527" actId="167"/>
          <ac:picMkLst>
            <pc:docMk/>
            <pc:sldMk cId="1007006204" sldId="309"/>
            <ac:picMk id="4" creationId="{50EAB5B5-0024-4579-91B8-DCC7BAD11DEC}"/>
          </ac:picMkLst>
        </pc:picChg>
        <pc:picChg chg="del">
          <ac:chgData name="Antonio" userId="d42371d61bd3278c" providerId="LiveId" clId="{6FC4C582-C594-4292-985F-79BAB719DC17}" dt="2021-03-12T03:12:59.919" v="530" actId="478"/>
          <ac:picMkLst>
            <pc:docMk/>
            <pc:sldMk cId="1007006204" sldId="309"/>
            <ac:picMk id="367" creationId="{00000000-0000-0000-0000-000000000000}"/>
          </ac:picMkLst>
        </pc:picChg>
      </pc:sldChg>
      <pc:sldChg chg="addSp delSp modSp mod modTransition delAnim">
        <pc:chgData name="Antonio" userId="d42371d61bd3278c" providerId="LiveId" clId="{6FC4C582-C594-4292-985F-79BAB719DC17}" dt="2021-03-12T03:17:32.352" v="632"/>
        <pc:sldMkLst>
          <pc:docMk/>
          <pc:sldMk cId="1332577947" sldId="310"/>
        </pc:sldMkLst>
        <pc:spChg chg="del">
          <ac:chgData name="Antonio" userId="d42371d61bd3278c" providerId="LiveId" clId="{6FC4C582-C594-4292-985F-79BAB719DC17}" dt="2021-03-12T03:13:26.427" v="548" actId="478"/>
          <ac:spMkLst>
            <pc:docMk/>
            <pc:sldMk cId="1332577947" sldId="310"/>
            <ac:spMk id="352" creationId="{00000000-0000-0000-0000-000000000000}"/>
          </ac:spMkLst>
        </pc:spChg>
        <pc:grpChg chg="del">
          <ac:chgData name="Antonio" userId="d42371d61bd3278c" providerId="LiveId" clId="{6FC4C582-C594-4292-985F-79BAB719DC17}" dt="2021-03-12T03:13:22.060" v="544" actId="478"/>
          <ac:grpSpMkLst>
            <pc:docMk/>
            <pc:sldMk cId="1332577947" sldId="310"/>
            <ac:grpSpMk id="354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13:25.088" v="547" actId="478"/>
          <ac:grpSpMkLst>
            <pc:docMk/>
            <pc:sldMk cId="1332577947" sldId="310"/>
            <ac:grpSpMk id="359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13:20.261" v="543" actId="478"/>
          <ac:grpSpMkLst>
            <pc:docMk/>
            <pc:sldMk cId="1332577947" sldId="310"/>
            <ac:grpSpMk id="362" creationId="{00000000-0000-0000-0000-000000000000}"/>
          </ac:grpSpMkLst>
        </pc:grpChg>
        <pc:picChg chg="del">
          <ac:chgData name="Antonio" userId="d42371d61bd3278c" providerId="LiveId" clId="{6FC4C582-C594-4292-985F-79BAB719DC17}" dt="2021-03-12T03:13:18.924" v="541" actId="478"/>
          <ac:picMkLst>
            <pc:docMk/>
            <pc:sldMk cId="1332577947" sldId="310"/>
            <ac:picMk id="3" creationId="{A7727380-BB6C-4AA6-8610-90439E0E1A20}"/>
          </ac:picMkLst>
        </pc:picChg>
        <pc:picChg chg="del">
          <ac:chgData name="Antonio" userId="d42371d61bd3278c" providerId="LiveId" clId="{6FC4C582-C594-4292-985F-79BAB719DC17}" dt="2021-03-12T03:13:17.805" v="540" actId="478"/>
          <ac:picMkLst>
            <pc:docMk/>
            <pc:sldMk cId="1332577947" sldId="310"/>
            <ac:picMk id="4" creationId="{50EAB5B5-0024-4579-91B8-DCC7BAD11DEC}"/>
          </ac:picMkLst>
        </pc:picChg>
        <pc:picChg chg="add del">
          <ac:chgData name="Antonio" userId="d42371d61bd3278c" providerId="LiveId" clId="{6FC4C582-C594-4292-985F-79BAB719DC17}" dt="2021-03-12T03:13:17.203" v="539" actId="478"/>
          <ac:picMkLst>
            <pc:docMk/>
            <pc:sldMk cId="1332577947" sldId="310"/>
            <ac:picMk id="5" creationId="{1D8B6478-A7E2-4C86-87B1-269D88F7F9B3}"/>
          </ac:picMkLst>
        </pc:picChg>
        <pc:picChg chg="add del ord">
          <ac:chgData name="Antonio" userId="d42371d61bd3278c" providerId="LiveId" clId="{6FC4C582-C594-4292-985F-79BAB719DC17}" dt="2021-03-12T03:13:23.811" v="546" actId="478"/>
          <ac:picMkLst>
            <pc:docMk/>
            <pc:sldMk cId="1332577947" sldId="310"/>
            <ac:picMk id="7" creationId="{7C67B4CA-12C3-411C-9F40-1576A1C0BD84}"/>
          </ac:picMkLst>
        </pc:picChg>
        <pc:picChg chg="del">
          <ac:chgData name="Antonio" userId="d42371d61bd3278c" providerId="LiveId" clId="{6FC4C582-C594-4292-985F-79BAB719DC17}" dt="2021-03-12T03:13:19.758" v="542" actId="478"/>
          <ac:picMkLst>
            <pc:docMk/>
            <pc:sldMk cId="1332577947" sldId="310"/>
            <ac:picMk id="367" creationId="{00000000-0000-0000-0000-000000000000}"/>
          </ac:picMkLst>
        </pc:picChg>
      </pc:sldChg>
      <pc:sldChg chg="delSp del mod">
        <pc:chgData name="Antonio" userId="d42371d61bd3278c" providerId="LiveId" clId="{6FC4C582-C594-4292-985F-79BAB719DC17}" dt="2021-03-12T03:13:37.962" v="551" actId="47"/>
        <pc:sldMkLst>
          <pc:docMk/>
          <pc:sldMk cId="1067234855" sldId="311"/>
        </pc:sldMkLst>
        <pc:picChg chg="del">
          <ac:chgData name="Antonio" userId="d42371d61bd3278c" providerId="LiveId" clId="{6FC4C582-C594-4292-985F-79BAB719DC17}" dt="2021-03-12T03:13:36.419" v="550" actId="478"/>
          <ac:picMkLst>
            <pc:docMk/>
            <pc:sldMk cId="1067234855" sldId="311"/>
            <ac:picMk id="5" creationId="{1D8B6478-A7E2-4C86-87B1-269D88F7F9B3}"/>
          </ac:picMkLst>
        </pc:picChg>
        <pc:picChg chg="del">
          <ac:chgData name="Antonio" userId="d42371d61bd3278c" providerId="LiveId" clId="{6FC4C582-C594-4292-985F-79BAB719DC17}" dt="2021-03-12T03:13:35.777" v="549" actId="478"/>
          <ac:picMkLst>
            <pc:docMk/>
            <pc:sldMk cId="1067234855" sldId="311"/>
            <ac:picMk id="7" creationId="{7C67B4CA-12C3-411C-9F40-1576A1C0BD84}"/>
          </ac:picMkLst>
        </pc:picChg>
      </pc:sldChg>
      <pc:sldChg chg="addSp delSp modSp mod modTransition delAnim modAnim">
        <pc:chgData name="Antonio" userId="d42371d61bd3278c" providerId="LiveId" clId="{6FC4C582-C594-4292-985F-79BAB719DC17}" dt="2021-03-12T04:43:25.814" v="707"/>
        <pc:sldMkLst>
          <pc:docMk/>
          <pc:sldMk cId="591883798" sldId="312"/>
        </pc:sldMkLst>
        <pc:spChg chg="add del mod">
          <ac:chgData name="Antonio" userId="d42371d61bd3278c" providerId="LiveId" clId="{6FC4C582-C594-4292-985F-79BAB719DC17}" dt="2021-03-12T03:18:15.933" v="643"/>
          <ac:spMkLst>
            <pc:docMk/>
            <pc:sldMk cId="591883798" sldId="312"/>
            <ac:spMk id="23" creationId="{6B03C11D-9CB6-4745-B445-CAAC2C7B0E10}"/>
          </ac:spMkLst>
        </pc:spChg>
        <pc:spChg chg="add mod">
          <ac:chgData name="Antonio" userId="d42371d61bd3278c" providerId="LiveId" clId="{6FC4C582-C594-4292-985F-79BAB719DC17}" dt="2021-03-12T03:18:42.012" v="662" actId="20577"/>
          <ac:spMkLst>
            <pc:docMk/>
            <pc:sldMk cId="591883798" sldId="312"/>
            <ac:spMk id="24" creationId="{007E3F83-F80F-453E-9111-B9358C4658C0}"/>
          </ac:spMkLst>
        </pc:spChg>
        <pc:spChg chg="del">
          <ac:chgData name="Antonio" userId="d42371d61bd3278c" providerId="LiveId" clId="{6FC4C582-C594-4292-985F-79BAB719DC17}" dt="2021-03-12T03:13:54.127" v="561" actId="478"/>
          <ac:spMkLst>
            <pc:docMk/>
            <pc:sldMk cId="591883798" sldId="312"/>
            <ac:spMk id="352" creationId="{00000000-0000-0000-0000-000000000000}"/>
          </ac:spMkLst>
        </pc:spChg>
        <pc:grpChg chg="del">
          <ac:chgData name="Antonio" userId="d42371d61bd3278c" providerId="LiveId" clId="{6FC4C582-C594-4292-985F-79BAB719DC17}" dt="2021-03-12T03:13:55.174" v="562" actId="478"/>
          <ac:grpSpMkLst>
            <pc:docMk/>
            <pc:sldMk cId="591883798" sldId="312"/>
            <ac:grpSpMk id="354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13:55.683" v="563" actId="478"/>
          <ac:grpSpMkLst>
            <pc:docMk/>
            <pc:sldMk cId="591883798" sldId="312"/>
            <ac:grpSpMk id="359" creationId="{00000000-0000-0000-0000-000000000000}"/>
          </ac:grpSpMkLst>
        </pc:grpChg>
        <pc:grpChg chg="del">
          <ac:chgData name="Antonio" userId="d42371d61bd3278c" providerId="LiveId" clId="{6FC4C582-C594-4292-985F-79BAB719DC17}" dt="2021-03-12T03:13:52.669" v="560" actId="478"/>
          <ac:grpSpMkLst>
            <pc:docMk/>
            <pc:sldMk cId="591883798" sldId="312"/>
            <ac:grpSpMk id="362" creationId="{00000000-0000-0000-0000-000000000000}"/>
          </ac:grpSpMkLst>
        </pc:grpChg>
        <pc:picChg chg="del">
          <ac:chgData name="Antonio" userId="d42371d61bd3278c" providerId="LiveId" clId="{6FC4C582-C594-4292-985F-79BAB719DC17}" dt="2021-03-12T03:13:44.698" v="556" actId="478"/>
          <ac:picMkLst>
            <pc:docMk/>
            <pc:sldMk cId="591883798" sldId="312"/>
            <ac:picMk id="3" creationId="{A7727380-BB6C-4AA6-8610-90439E0E1A20}"/>
          </ac:picMkLst>
        </pc:picChg>
        <pc:picChg chg="del">
          <ac:chgData name="Antonio" userId="d42371d61bd3278c" providerId="LiveId" clId="{6FC4C582-C594-4292-985F-79BAB719DC17}" dt="2021-03-12T03:13:40.922" v="554" actId="478"/>
          <ac:picMkLst>
            <pc:docMk/>
            <pc:sldMk cId="591883798" sldId="312"/>
            <ac:picMk id="4" creationId="{50EAB5B5-0024-4579-91B8-DCC7BAD11DEC}"/>
          </ac:picMkLst>
        </pc:picChg>
        <pc:picChg chg="del">
          <ac:chgData name="Antonio" userId="d42371d61bd3278c" providerId="LiveId" clId="{6FC4C582-C594-4292-985F-79BAB719DC17}" dt="2021-03-12T03:13:40.298" v="553" actId="478"/>
          <ac:picMkLst>
            <pc:docMk/>
            <pc:sldMk cId="591883798" sldId="312"/>
            <ac:picMk id="5" creationId="{1D8B6478-A7E2-4C86-87B1-269D88F7F9B3}"/>
          </ac:picMkLst>
        </pc:picChg>
        <pc:picChg chg="del">
          <ac:chgData name="Antonio" userId="d42371d61bd3278c" providerId="LiveId" clId="{6FC4C582-C594-4292-985F-79BAB719DC17}" dt="2021-03-12T03:13:39.639" v="552" actId="478"/>
          <ac:picMkLst>
            <pc:docMk/>
            <pc:sldMk cId="591883798" sldId="312"/>
            <ac:picMk id="7" creationId="{7C67B4CA-12C3-411C-9F40-1576A1C0BD84}"/>
          </ac:picMkLst>
        </pc:picChg>
        <pc:picChg chg="add del mod ord">
          <ac:chgData name="Antonio" userId="d42371d61bd3278c" providerId="LiveId" clId="{6FC4C582-C594-4292-985F-79BAB719DC17}" dt="2021-03-12T03:18:04.732" v="641" actId="1076"/>
          <ac:picMkLst>
            <pc:docMk/>
            <pc:sldMk cId="591883798" sldId="312"/>
            <ac:picMk id="9" creationId="{66F0D3BE-136D-4A5B-923B-EA23D9E461F9}"/>
          </ac:picMkLst>
        </pc:picChg>
        <pc:picChg chg="del">
          <ac:chgData name="Antonio" userId="d42371d61bd3278c" providerId="LiveId" clId="{6FC4C582-C594-4292-985F-79BAB719DC17}" dt="2021-03-12T03:13:51.850" v="559" actId="478"/>
          <ac:picMkLst>
            <pc:docMk/>
            <pc:sldMk cId="591883798" sldId="312"/>
            <ac:picMk id="367" creationId="{00000000-0000-0000-0000-000000000000}"/>
          </ac:picMkLst>
        </pc:picChg>
      </pc:sldChg>
      <pc:sldChg chg="del">
        <pc:chgData name="Antonio" userId="d42371d61bd3278c" providerId="LiveId" clId="{6FC4C582-C594-4292-985F-79BAB719DC17}" dt="2021-03-12T03:14:24.694" v="565" actId="47"/>
        <pc:sldMkLst>
          <pc:docMk/>
          <pc:sldMk cId="2405974173" sldId="313"/>
        </pc:sldMkLst>
      </pc:sldChg>
      <pc:sldChg chg="addSp delSp modSp add mod modTransition modAnim">
        <pc:chgData name="Antonio" userId="d42371d61bd3278c" providerId="LiveId" clId="{6FC4C582-C594-4292-985F-79BAB719DC17}" dt="2021-03-12T04:45:19.117" v="714"/>
        <pc:sldMkLst>
          <pc:docMk/>
          <pc:sldMk cId="4129975644" sldId="313"/>
        </pc:sldMkLst>
        <pc:spChg chg="mod">
          <ac:chgData name="Antonio" userId="d42371d61bd3278c" providerId="LiveId" clId="{6FC4C582-C594-4292-985F-79BAB719DC17}" dt="2021-03-12T04:30:24.008" v="684" actId="20577"/>
          <ac:spMkLst>
            <pc:docMk/>
            <pc:sldMk cId="4129975644" sldId="313"/>
            <ac:spMk id="24" creationId="{007E3F83-F80F-453E-9111-B9358C4658C0}"/>
          </ac:spMkLst>
        </pc:spChg>
        <pc:picChg chg="add mod">
          <ac:chgData name="Antonio" userId="d42371d61bd3278c" providerId="LiveId" clId="{6FC4C582-C594-4292-985F-79BAB719DC17}" dt="2021-03-12T04:29:47.773" v="672" actId="1076"/>
          <ac:picMkLst>
            <pc:docMk/>
            <pc:sldMk cId="4129975644" sldId="313"/>
            <ac:picMk id="3" creationId="{6A0CA39E-9B71-4061-90C8-B4213C4266D4}"/>
          </ac:picMkLst>
        </pc:picChg>
        <pc:picChg chg="add mod">
          <ac:chgData name="Antonio" userId="d42371d61bd3278c" providerId="LiveId" clId="{6FC4C582-C594-4292-985F-79BAB719DC17}" dt="2021-03-12T04:30:21.516" v="677" actId="1076"/>
          <ac:picMkLst>
            <pc:docMk/>
            <pc:sldMk cId="4129975644" sldId="313"/>
            <ac:picMk id="5" creationId="{AA9E6A11-BCE2-4270-BAAD-F64727CC28B5}"/>
          </ac:picMkLst>
        </pc:picChg>
        <pc:picChg chg="add mod">
          <ac:chgData name="Antonio" userId="d42371d61bd3278c" providerId="LiveId" clId="{6FC4C582-C594-4292-985F-79BAB719DC17}" dt="2021-03-12T04:35:14.509" v="687" actId="14100"/>
          <ac:picMkLst>
            <pc:docMk/>
            <pc:sldMk cId="4129975644" sldId="313"/>
            <ac:picMk id="7" creationId="{42E85C95-747E-41F4-ADE6-37FA3EF0A979}"/>
          </ac:picMkLst>
        </pc:picChg>
        <pc:picChg chg="del">
          <ac:chgData name="Antonio" userId="d42371d61bd3278c" providerId="LiveId" clId="{6FC4C582-C594-4292-985F-79BAB719DC17}" dt="2021-03-12T04:29:39.575" v="668" actId="478"/>
          <ac:picMkLst>
            <pc:docMk/>
            <pc:sldMk cId="4129975644" sldId="313"/>
            <ac:picMk id="9" creationId="{66F0D3BE-136D-4A5B-923B-EA23D9E461F9}"/>
          </ac:picMkLst>
        </pc:picChg>
        <pc:picChg chg="add mod">
          <ac:chgData name="Antonio" userId="d42371d61bd3278c" providerId="LiveId" clId="{6FC4C582-C594-4292-985F-79BAB719DC17}" dt="2021-03-12T04:40:43.464" v="691" actId="14100"/>
          <ac:picMkLst>
            <pc:docMk/>
            <pc:sldMk cId="4129975644" sldId="313"/>
            <ac:picMk id="10" creationId="{7FE3AB07-6F8F-4E08-A553-B8542C986DAA}"/>
          </ac:picMkLst>
        </pc:picChg>
      </pc:sldChg>
      <pc:sldChg chg="addSp delSp modSp add mod">
        <pc:chgData name="Antonio" userId="d42371d61bd3278c" providerId="LiveId" clId="{6FC4C582-C594-4292-985F-79BAB719DC17}" dt="2021-03-12T04:44:50.854" v="713" actId="167"/>
        <pc:sldMkLst>
          <pc:docMk/>
          <pc:sldMk cId="1649374315" sldId="314"/>
        </pc:sldMkLst>
        <pc:picChg chg="add del">
          <ac:chgData name="Antonio" userId="d42371d61bd3278c" providerId="LiveId" clId="{6FC4C582-C594-4292-985F-79BAB719DC17}" dt="2021-03-12T04:44:43.520" v="711" actId="478"/>
          <ac:picMkLst>
            <pc:docMk/>
            <pc:sldMk cId="1649374315" sldId="314"/>
            <ac:picMk id="3" creationId="{EAFE7AFC-B7BF-444D-8D56-D19AA9195EB5}"/>
          </ac:picMkLst>
        </pc:picChg>
        <pc:picChg chg="add ord">
          <ac:chgData name="Antonio" userId="d42371d61bd3278c" providerId="LiveId" clId="{6FC4C582-C594-4292-985F-79BAB719DC17}" dt="2021-03-12T04:44:50.854" v="713" actId="167"/>
          <ac:picMkLst>
            <pc:docMk/>
            <pc:sldMk cId="1649374315" sldId="314"/>
            <ac:picMk id="5" creationId="{933AE369-875D-42FF-9C90-5A000867D564}"/>
          </ac:picMkLst>
        </pc:picChg>
        <pc:picChg chg="del">
          <ac:chgData name="Antonio" userId="d42371d61bd3278c" providerId="LiveId" clId="{6FC4C582-C594-4292-985F-79BAB719DC17}" dt="2021-03-12T04:44:11.430" v="709" actId="478"/>
          <ac:picMkLst>
            <pc:docMk/>
            <pc:sldMk cId="1649374315" sldId="314"/>
            <ac:picMk id="7" creationId="{7C67B4CA-12C3-411C-9F40-1576A1C0BD84}"/>
          </ac:picMkLst>
        </pc:picChg>
      </pc:sldChg>
      <pc:sldChg chg="addSp delSp modSp add mod ord delAnim">
        <pc:chgData name="Antonio" userId="d42371d61bd3278c" providerId="LiveId" clId="{6FC4C582-C594-4292-985F-79BAB719DC17}" dt="2021-03-12T04:47:18.402" v="721" actId="167"/>
        <pc:sldMkLst>
          <pc:docMk/>
          <pc:sldMk cId="3021431405" sldId="315"/>
        </pc:sldMkLst>
        <pc:spChg chg="del">
          <ac:chgData name="Antonio" userId="d42371d61bd3278c" providerId="LiveId" clId="{6FC4C582-C594-4292-985F-79BAB719DC17}" dt="2021-03-12T04:47:15.626" v="719" actId="478"/>
          <ac:spMkLst>
            <pc:docMk/>
            <pc:sldMk cId="3021431405" sldId="315"/>
            <ac:spMk id="24" creationId="{007E3F83-F80F-453E-9111-B9358C4658C0}"/>
          </ac:spMkLst>
        </pc:spChg>
        <pc:picChg chg="add ord">
          <ac:chgData name="Antonio" userId="d42371d61bd3278c" providerId="LiveId" clId="{6FC4C582-C594-4292-985F-79BAB719DC17}" dt="2021-03-12T04:47:18.402" v="721" actId="167"/>
          <ac:picMkLst>
            <pc:docMk/>
            <pc:sldMk cId="3021431405" sldId="315"/>
            <ac:picMk id="3" creationId="{285CB565-A77E-4AE7-A29A-A7B918E878F0}"/>
          </ac:picMkLst>
        </pc:picChg>
        <pc:picChg chg="del">
          <ac:chgData name="Antonio" userId="d42371d61bd3278c" providerId="LiveId" clId="{6FC4C582-C594-4292-985F-79BAB719DC17}" dt="2021-03-12T04:47:14.541" v="718" actId="478"/>
          <ac:picMkLst>
            <pc:docMk/>
            <pc:sldMk cId="3021431405" sldId="315"/>
            <ac:picMk id="9" creationId="{66F0D3BE-136D-4A5B-923B-EA23D9E461F9}"/>
          </ac:picMkLst>
        </pc:picChg>
      </pc:sldChg>
      <pc:sldChg chg="addSp delSp modSp add mod modTransition">
        <pc:chgData name="Antonio" userId="d42371d61bd3278c" providerId="LiveId" clId="{6FC4C582-C594-4292-985F-79BAB719DC17}" dt="2021-03-12T04:48:11.819" v="726"/>
        <pc:sldMkLst>
          <pc:docMk/>
          <pc:sldMk cId="417606813" sldId="316"/>
        </pc:sldMkLst>
        <pc:picChg chg="del">
          <ac:chgData name="Antonio" userId="d42371d61bd3278c" providerId="LiveId" clId="{6FC4C582-C594-4292-985F-79BAB719DC17}" dt="2021-03-12T04:47:50.494" v="723" actId="478"/>
          <ac:picMkLst>
            <pc:docMk/>
            <pc:sldMk cId="417606813" sldId="316"/>
            <ac:picMk id="3" creationId="{285CB565-A77E-4AE7-A29A-A7B918E878F0}"/>
          </ac:picMkLst>
        </pc:picChg>
        <pc:picChg chg="add ord">
          <ac:chgData name="Antonio" userId="d42371d61bd3278c" providerId="LiveId" clId="{6FC4C582-C594-4292-985F-79BAB719DC17}" dt="2021-03-12T04:47:52.310" v="725" actId="167"/>
          <ac:picMkLst>
            <pc:docMk/>
            <pc:sldMk cId="417606813" sldId="316"/>
            <ac:picMk id="4" creationId="{8A1D0F09-A0E4-4A7D-94BE-83737822DDB5}"/>
          </ac:picMkLst>
        </pc:picChg>
      </pc:sldChg>
      <pc:sldChg chg="addSp delSp modSp add mod modTransition">
        <pc:chgData name="Antonio" userId="d42371d61bd3278c" providerId="LiveId" clId="{6FC4C582-C594-4292-985F-79BAB719DC17}" dt="2021-03-12T04:49:51.794" v="731"/>
        <pc:sldMkLst>
          <pc:docMk/>
          <pc:sldMk cId="785307580" sldId="317"/>
        </pc:sldMkLst>
        <pc:picChg chg="add ord">
          <ac:chgData name="Antonio" userId="d42371d61bd3278c" providerId="LiveId" clId="{6FC4C582-C594-4292-985F-79BAB719DC17}" dt="2021-03-12T04:49:41.189" v="730" actId="167"/>
          <ac:picMkLst>
            <pc:docMk/>
            <pc:sldMk cId="785307580" sldId="317"/>
            <ac:picMk id="3" creationId="{FF20AADB-0854-4A3B-8DD9-84BBA0C4771D}"/>
          </ac:picMkLst>
        </pc:picChg>
        <pc:picChg chg="del">
          <ac:chgData name="Antonio" userId="d42371d61bd3278c" providerId="LiveId" clId="{6FC4C582-C594-4292-985F-79BAB719DC17}" dt="2021-03-12T04:49:37.472" v="728" actId="478"/>
          <ac:picMkLst>
            <pc:docMk/>
            <pc:sldMk cId="785307580" sldId="317"/>
            <ac:picMk id="4" creationId="{8A1D0F09-A0E4-4A7D-94BE-83737822DDB5}"/>
          </ac:picMkLst>
        </pc:picChg>
      </pc:sldChg>
    </pc:docChg>
  </pc:docChgLst>
  <pc:docChgLst>
    <pc:chgData name="Antonio" userId="d42371d61bd3278c" providerId="LiveId" clId="{65053BE9-787B-4515-813C-E9B30483B14C}"/>
    <pc:docChg chg="undo redo custSel addSld delSld modSld sldOrd">
      <pc:chgData name="Antonio" userId="d42371d61bd3278c" providerId="LiveId" clId="{65053BE9-787B-4515-813C-E9B30483B14C}" dt="2021-03-11T18:46:33.848" v="8183"/>
      <pc:docMkLst>
        <pc:docMk/>
      </pc:docMkLst>
      <pc:sldChg chg="addSp delSp modSp mod modTransition delAnim modAnim addCm modCm">
        <pc:chgData name="Antonio" userId="d42371d61bd3278c" providerId="LiveId" clId="{65053BE9-787B-4515-813C-E9B30483B14C}" dt="2021-03-11T18:01:26.372" v="7936"/>
        <pc:sldMkLst>
          <pc:docMk/>
          <pc:sldMk cId="0" sldId="257"/>
        </pc:sldMkLst>
        <pc:spChg chg="add del">
          <ac:chgData name="Antonio" userId="d42371d61bd3278c" providerId="LiveId" clId="{65053BE9-787B-4515-813C-E9B30483B14C}" dt="2021-03-05T03:30:04.149" v="291" actId="478"/>
          <ac:spMkLst>
            <pc:docMk/>
            <pc:sldMk cId="0" sldId="257"/>
            <ac:spMk id="2" creationId="{EFEC43C4-29C2-48F5-8FA0-10610C4A109D}"/>
          </ac:spMkLst>
        </pc:spChg>
        <pc:spChg chg="add del mod">
          <ac:chgData name="Antonio" userId="d42371d61bd3278c" providerId="LiveId" clId="{65053BE9-787B-4515-813C-E9B30483B14C}" dt="2021-03-10T19:11:34.575" v="6896" actId="478"/>
          <ac:spMkLst>
            <pc:docMk/>
            <pc:sldMk cId="0" sldId="257"/>
            <ac:spMk id="3" creationId="{4421CAA2-3D61-464A-8564-8F7F60AB7DAC}"/>
          </ac:spMkLst>
        </pc:spChg>
        <pc:spChg chg="add del mod">
          <ac:chgData name="Antonio" userId="d42371d61bd3278c" providerId="LiveId" clId="{65053BE9-787B-4515-813C-E9B30483B14C}" dt="2021-03-05T03:30:10.289" v="297" actId="478"/>
          <ac:spMkLst>
            <pc:docMk/>
            <pc:sldMk cId="0" sldId="257"/>
            <ac:spMk id="3" creationId="{C1D51762-74EA-4725-B3BB-83FE0A937264}"/>
          </ac:spMkLst>
        </pc:spChg>
        <pc:spChg chg="add del mod">
          <ac:chgData name="Antonio" userId="d42371d61bd3278c" providerId="LiveId" clId="{65053BE9-787B-4515-813C-E9B30483B14C}" dt="2021-03-05T03:30:22.917" v="311" actId="478"/>
          <ac:spMkLst>
            <pc:docMk/>
            <pc:sldMk cId="0" sldId="257"/>
            <ac:spMk id="4" creationId="{12920188-907A-4EF6-91A3-4E088E04BBD8}"/>
          </ac:spMkLst>
        </pc:spChg>
        <pc:spChg chg="add del mod">
          <ac:chgData name="Antonio" userId="d42371d61bd3278c" providerId="LiveId" clId="{65053BE9-787B-4515-813C-E9B30483B14C}" dt="2021-03-05T03:30:41.425" v="313"/>
          <ac:spMkLst>
            <pc:docMk/>
            <pc:sldMk cId="0" sldId="257"/>
            <ac:spMk id="5" creationId="{ED96DDED-EE34-4DA1-A23C-2DDF6F078143}"/>
          </ac:spMkLst>
        </pc:spChg>
        <pc:spChg chg="add del mod">
          <ac:chgData name="Antonio" userId="d42371d61bd3278c" providerId="LiveId" clId="{65053BE9-787B-4515-813C-E9B30483B14C}" dt="2021-03-05T03:27:25.865" v="276" actId="478"/>
          <ac:spMkLst>
            <pc:docMk/>
            <pc:sldMk cId="0" sldId="257"/>
            <ac:spMk id="7" creationId="{0D30650E-0FA2-4A47-9B83-06A86A1A3D84}"/>
          </ac:spMkLst>
        </pc:spChg>
        <pc:spChg chg="add del mod">
          <ac:chgData name="Antonio" userId="d42371d61bd3278c" providerId="LiveId" clId="{65053BE9-787B-4515-813C-E9B30483B14C}" dt="2021-03-05T03:32:37.274" v="339"/>
          <ac:spMkLst>
            <pc:docMk/>
            <pc:sldMk cId="0" sldId="257"/>
            <ac:spMk id="9" creationId="{9E153C06-C57F-42D6-BB80-FF28A0A0BA1F}"/>
          </ac:spMkLst>
        </pc:spChg>
        <pc:spChg chg="mod">
          <ac:chgData name="Antonio" userId="d42371d61bd3278c" providerId="LiveId" clId="{65053BE9-787B-4515-813C-E9B30483B14C}" dt="2021-03-05T03:24:21.221" v="132" actId="20577"/>
          <ac:spMkLst>
            <pc:docMk/>
            <pc:sldMk cId="0" sldId="257"/>
            <ac:spMk id="67" creationId="{00000000-0000-0000-0000-000000000000}"/>
          </ac:spMkLst>
        </pc:spChg>
        <pc:spChg chg="add del mod">
          <ac:chgData name="Antonio" userId="d42371d61bd3278c" providerId="LiveId" clId="{65053BE9-787B-4515-813C-E9B30483B14C}" dt="2021-03-08T16:18:04.575" v="4303" actId="1076"/>
          <ac:spMkLst>
            <pc:docMk/>
            <pc:sldMk cId="0" sldId="257"/>
            <ac:spMk id="68" creationId="{00000000-0000-0000-0000-000000000000}"/>
          </ac:spMkLst>
        </pc:spChg>
        <pc:spChg chg="del mod">
          <ac:chgData name="Antonio" userId="d42371d61bd3278c" providerId="LiveId" clId="{65053BE9-787B-4515-813C-E9B30483B14C}" dt="2021-03-05T03:25:50.799" v="184" actId="478"/>
          <ac:spMkLst>
            <pc:docMk/>
            <pc:sldMk cId="0" sldId="257"/>
            <ac:spMk id="69" creationId="{00000000-0000-0000-0000-000000000000}"/>
          </ac:spMkLst>
        </pc:spChg>
        <pc:spChg chg="del">
          <ac:chgData name="Antonio" userId="d42371d61bd3278c" providerId="LiveId" clId="{65053BE9-787B-4515-813C-E9B30483B14C}" dt="2021-03-05T03:27:22.749" v="275" actId="478"/>
          <ac:spMkLst>
            <pc:docMk/>
            <pc:sldMk cId="0" sldId="257"/>
            <ac:spMk id="70" creationId="{00000000-0000-0000-0000-000000000000}"/>
          </ac:spMkLst>
        </pc:spChg>
        <pc:picChg chg="add del mod">
          <ac:chgData name="Antonio" userId="d42371d61bd3278c" providerId="LiveId" clId="{65053BE9-787B-4515-813C-E9B30483B14C}" dt="2021-03-10T19:11:33.159" v="6894" actId="478"/>
          <ac:picMkLst>
            <pc:docMk/>
            <pc:sldMk cId="0" sldId="257"/>
            <ac:picMk id="7" creationId="{E5AAECEC-EBDA-408C-8340-30A34C3C6416}"/>
          </ac:picMkLst>
        </pc:picChg>
        <pc:picChg chg="add mod">
          <ac:chgData name="Antonio" userId="d42371d61bd3278c" providerId="LiveId" clId="{65053BE9-787B-4515-813C-E9B30483B14C}" dt="2021-03-05T03:31:58.834" v="321" actId="1076"/>
          <ac:picMkLst>
            <pc:docMk/>
            <pc:sldMk cId="0" sldId="257"/>
            <ac:picMk id="8" creationId="{3FDF4080-F7E5-40A5-ADA4-D9DD2B10CB21}"/>
          </ac:picMkLst>
        </pc:picChg>
        <pc:picChg chg="add del mod">
          <ac:chgData name="Antonio" userId="d42371d61bd3278c" providerId="LiveId" clId="{65053BE9-787B-4515-813C-E9B30483B14C}" dt="2021-03-05T03:28:41.263" v="282" actId="21"/>
          <ac:picMkLst>
            <pc:docMk/>
            <pc:sldMk cId="0" sldId="257"/>
            <ac:picMk id="1026" creationId="{CE750CE1-D3D1-491F-A205-C3DB3739EECE}"/>
          </ac:picMkLst>
        </pc:picChg>
        <pc:picChg chg="add del mod">
          <ac:chgData name="Antonio" userId="d42371d61bd3278c" providerId="LiveId" clId="{65053BE9-787B-4515-813C-E9B30483B14C}" dt="2021-03-05T03:28:50.628" v="285" actId="478"/>
          <ac:picMkLst>
            <pc:docMk/>
            <pc:sldMk cId="0" sldId="257"/>
            <ac:picMk id="1028" creationId="{2DAAF8C8-2665-4D8D-A74C-DECC18A9DE84}"/>
          </ac:picMkLst>
        </pc:picChg>
      </pc:sldChg>
      <pc:sldChg chg="modSp mod modTransition modAnim addCm modCm">
        <pc:chgData name="Antonio" userId="d42371d61bd3278c" providerId="LiveId" clId="{65053BE9-787B-4515-813C-E9B30483B14C}" dt="2021-03-11T18:01:09.727" v="7932"/>
        <pc:sldMkLst>
          <pc:docMk/>
          <pc:sldMk cId="0" sldId="258"/>
        </pc:sldMkLst>
        <pc:spChg chg="mod">
          <ac:chgData name="Antonio" userId="d42371d61bd3278c" providerId="LiveId" clId="{65053BE9-787B-4515-813C-E9B30483B14C}" dt="2021-03-08T17:06:05.076" v="4737" actId="20577"/>
          <ac:spMkLst>
            <pc:docMk/>
            <pc:sldMk cId="0" sldId="258"/>
            <ac:spMk id="77" creationId="{00000000-0000-0000-0000-000000000000}"/>
          </ac:spMkLst>
        </pc:spChg>
        <pc:spChg chg="mod">
          <ac:chgData name="Antonio" userId="d42371d61bd3278c" providerId="LiveId" clId="{65053BE9-787B-4515-813C-E9B30483B14C}" dt="2021-03-11T17:56:52.445" v="7906" actId="20577"/>
          <ac:spMkLst>
            <pc:docMk/>
            <pc:sldMk cId="0" sldId="258"/>
            <ac:spMk id="78" creationId="{00000000-0000-0000-0000-000000000000}"/>
          </ac:spMkLst>
        </pc:spChg>
        <pc:spChg chg="mod">
          <ac:chgData name="Antonio" userId="d42371d61bd3278c" providerId="LiveId" clId="{65053BE9-787B-4515-813C-E9B30483B14C}" dt="2021-03-11T17:56:57.460" v="7907" actId="14100"/>
          <ac:spMkLst>
            <pc:docMk/>
            <pc:sldMk cId="0" sldId="258"/>
            <ac:spMk id="79" creationId="{00000000-0000-0000-0000-000000000000}"/>
          </ac:spMkLst>
        </pc:spChg>
        <pc:spChg chg="mod">
          <ac:chgData name="Antonio" userId="d42371d61bd3278c" providerId="LiveId" clId="{65053BE9-787B-4515-813C-E9B30483B14C}" dt="2021-03-11T17:57:05.621" v="7913" actId="1038"/>
          <ac:spMkLst>
            <pc:docMk/>
            <pc:sldMk cId="0" sldId="258"/>
            <ac:spMk id="80" creationId="{00000000-0000-0000-0000-000000000000}"/>
          </ac:spMkLst>
        </pc:spChg>
      </pc:sldChg>
      <pc:sldChg chg="addSp delSp modSp mod ord modTransition modAnim addCm delCm modCm">
        <pc:chgData name="Antonio" userId="d42371d61bd3278c" providerId="LiveId" clId="{65053BE9-787B-4515-813C-E9B30483B14C}" dt="2021-03-11T18:02:40.431" v="7956"/>
        <pc:sldMkLst>
          <pc:docMk/>
          <pc:sldMk cId="0" sldId="259"/>
        </pc:sldMkLst>
        <pc:spChg chg="add del">
          <ac:chgData name="Antonio" userId="d42371d61bd3278c" providerId="LiveId" clId="{65053BE9-787B-4515-813C-E9B30483B14C}" dt="2021-03-05T03:30:43.913" v="315"/>
          <ac:spMkLst>
            <pc:docMk/>
            <pc:sldMk cId="0" sldId="259"/>
            <ac:spMk id="2" creationId="{75B10D97-89AE-47BA-A3A2-055F9A44683D}"/>
          </ac:spMkLst>
        </pc:spChg>
        <pc:spChg chg="mod">
          <ac:chgData name="Antonio" userId="d42371d61bd3278c" providerId="LiveId" clId="{65053BE9-787B-4515-813C-E9B30483B14C}" dt="2021-03-05T03:41:09.598" v="424" actId="404"/>
          <ac:spMkLst>
            <pc:docMk/>
            <pc:sldMk cId="0" sldId="259"/>
            <ac:spMk id="86" creationId="{00000000-0000-0000-0000-000000000000}"/>
          </ac:spMkLst>
        </pc:spChg>
        <pc:spChg chg="mod">
          <ac:chgData name="Antonio" userId="d42371d61bd3278c" providerId="LiveId" clId="{65053BE9-787B-4515-813C-E9B30483B14C}" dt="2021-03-05T03:41:22.612" v="426"/>
          <ac:spMkLst>
            <pc:docMk/>
            <pc:sldMk cId="0" sldId="259"/>
            <ac:spMk id="87" creationId="{00000000-0000-0000-0000-000000000000}"/>
          </ac:spMkLst>
        </pc:spChg>
        <pc:picChg chg="add del mod">
          <ac:chgData name="Antonio" userId="d42371d61bd3278c" providerId="LiveId" clId="{65053BE9-787B-4515-813C-E9B30483B14C}" dt="2021-03-05T03:29:42.892" v="288" actId="478"/>
          <ac:picMkLst>
            <pc:docMk/>
            <pc:sldMk cId="0" sldId="259"/>
            <ac:picMk id="2050" creationId="{92482025-4AF1-4D39-9D5A-FBA1183F74F5}"/>
          </ac:picMkLst>
        </pc:picChg>
      </pc:sldChg>
      <pc:sldChg chg="addSp delSp modSp mod ord modTransition modAnim addCm modCm">
        <pc:chgData name="Antonio" userId="d42371d61bd3278c" providerId="LiveId" clId="{65053BE9-787B-4515-813C-E9B30483B14C}" dt="2021-03-11T18:14:55.533" v="7973"/>
        <pc:sldMkLst>
          <pc:docMk/>
          <pc:sldMk cId="0" sldId="260"/>
        </pc:sldMkLst>
        <pc:spChg chg="add mod">
          <ac:chgData name="Antonio" userId="d42371d61bd3278c" providerId="LiveId" clId="{65053BE9-787B-4515-813C-E9B30483B14C}" dt="2021-03-05T03:40:34.510" v="394" actId="20577"/>
          <ac:spMkLst>
            <pc:docMk/>
            <pc:sldMk cId="0" sldId="260"/>
            <ac:spMk id="4" creationId="{E76C5F24-5D00-4D0F-B96D-036D4E4B2671}"/>
          </ac:spMkLst>
        </pc:spChg>
        <pc:spChg chg="add del">
          <ac:chgData name="Antonio" userId="d42371d61bd3278c" providerId="LiveId" clId="{65053BE9-787B-4515-813C-E9B30483B14C}" dt="2021-03-08T16:38:49.833" v="4468" actId="22"/>
          <ac:spMkLst>
            <pc:docMk/>
            <pc:sldMk cId="0" sldId="260"/>
            <ac:spMk id="6" creationId="{6635440E-82D9-43DA-BFDE-A0FBDF81546E}"/>
          </ac:spMkLst>
        </pc:spChg>
        <pc:spChg chg="add mod">
          <ac:chgData name="Antonio" userId="d42371d61bd3278c" providerId="LiveId" clId="{65053BE9-787B-4515-813C-E9B30483B14C}" dt="2021-03-08T16:39:12.827" v="4474" actId="1076"/>
          <ac:spMkLst>
            <pc:docMk/>
            <pc:sldMk cId="0" sldId="260"/>
            <ac:spMk id="7" creationId="{C06886DE-4A18-4508-91F2-DF71904D51FE}"/>
          </ac:spMkLst>
        </pc:spChg>
        <pc:spChg chg="mod">
          <ac:chgData name="Antonio" userId="d42371d61bd3278c" providerId="LiveId" clId="{65053BE9-787B-4515-813C-E9B30483B14C}" dt="2021-03-08T16:38:47.882" v="4466" actId="14100"/>
          <ac:spMkLst>
            <pc:docMk/>
            <pc:sldMk cId="0" sldId="260"/>
            <ac:spMk id="93" creationId="{00000000-0000-0000-0000-000000000000}"/>
          </ac:spMkLst>
        </pc:spChg>
      </pc:sldChg>
      <pc:sldChg chg="modSp del mod">
        <pc:chgData name="Antonio" userId="d42371d61bd3278c" providerId="LiveId" clId="{65053BE9-787B-4515-813C-E9B30483B14C}" dt="2021-03-05T04:20:51.533" v="1642" actId="47"/>
        <pc:sldMkLst>
          <pc:docMk/>
          <pc:sldMk cId="0" sldId="261"/>
        </pc:sldMkLst>
        <pc:spChg chg="mod">
          <ac:chgData name="Antonio" userId="d42371d61bd3278c" providerId="LiveId" clId="{65053BE9-787B-4515-813C-E9B30483B14C}" dt="2021-03-05T03:42:42.795" v="444" actId="20577"/>
          <ac:spMkLst>
            <pc:docMk/>
            <pc:sldMk cId="0" sldId="261"/>
            <ac:spMk id="99" creationId="{00000000-0000-0000-0000-000000000000}"/>
          </ac:spMkLst>
        </pc:spChg>
        <pc:spChg chg="mod">
          <ac:chgData name="Antonio" userId="d42371d61bd3278c" providerId="LiveId" clId="{65053BE9-787B-4515-813C-E9B30483B14C}" dt="2021-03-05T03:53:06.095" v="845" actId="108"/>
          <ac:spMkLst>
            <pc:docMk/>
            <pc:sldMk cId="0" sldId="261"/>
            <ac:spMk id="100" creationId="{00000000-0000-0000-0000-000000000000}"/>
          </ac:spMkLst>
        </pc:spChg>
      </pc:sldChg>
      <pc:sldChg chg="addSp delSp modSp mod ord modTransition addCm modCm">
        <pc:chgData name="Antonio" userId="d42371d61bd3278c" providerId="LiveId" clId="{65053BE9-787B-4515-813C-E9B30483B14C}" dt="2021-03-11T18:02:59.803" v="7970"/>
        <pc:sldMkLst>
          <pc:docMk/>
          <pc:sldMk cId="0" sldId="262"/>
        </pc:sldMkLst>
        <pc:spChg chg="mod">
          <ac:chgData name="Antonio" userId="d42371d61bd3278c" providerId="LiveId" clId="{65053BE9-787B-4515-813C-E9B30483B14C}" dt="2021-03-08T22:31:36.674" v="6809" actId="207"/>
          <ac:spMkLst>
            <pc:docMk/>
            <pc:sldMk cId="0" sldId="262"/>
            <ac:spMk id="12" creationId="{AF76BA07-7466-4281-B437-F29579FA63DB}"/>
          </ac:spMkLst>
        </pc:spChg>
        <pc:spChg chg="mod">
          <ac:chgData name="Antonio" userId="d42371d61bd3278c" providerId="LiveId" clId="{65053BE9-787B-4515-813C-E9B30483B14C}" dt="2021-03-08T22:31:36.674" v="6809" actId="207"/>
          <ac:spMkLst>
            <pc:docMk/>
            <pc:sldMk cId="0" sldId="262"/>
            <ac:spMk id="13" creationId="{B1EB8294-466B-4E1B-A7FF-9DF570CFFB3C}"/>
          </ac:spMkLst>
        </pc:spChg>
        <pc:spChg chg="mod">
          <ac:chgData name="Antonio" userId="d42371d61bd3278c" providerId="LiveId" clId="{65053BE9-787B-4515-813C-E9B30483B14C}" dt="2021-03-08T22:44:46.315" v="6833" actId="20577"/>
          <ac:spMkLst>
            <pc:docMk/>
            <pc:sldMk cId="0" sldId="262"/>
            <ac:spMk id="106" creationId="{00000000-0000-0000-0000-000000000000}"/>
          </ac:spMkLst>
        </pc:spChg>
        <pc:spChg chg="del mod">
          <ac:chgData name="Antonio" userId="d42371d61bd3278c" providerId="LiveId" clId="{65053BE9-787B-4515-813C-E9B30483B14C}" dt="2021-03-08T22:44:40.289" v="6831" actId="478"/>
          <ac:spMkLst>
            <pc:docMk/>
            <pc:sldMk cId="0" sldId="262"/>
            <ac:spMk id="107" creationId="{00000000-0000-0000-0000-000000000000}"/>
          </ac:spMkLst>
        </pc:spChg>
        <pc:spChg chg="add del">
          <ac:chgData name="Antonio" userId="d42371d61bd3278c" providerId="LiveId" clId="{65053BE9-787B-4515-813C-E9B30483B14C}" dt="2021-03-08T22:30:54.976" v="6792" actId="478"/>
          <ac:spMkLst>
            <pc:docMk/>
            <pc:sldMk cId="0" sldId="262"/>
            <ac:spMk id="113" creationId="{00000000-0000-0000-0000-000000000000}"/>
          </ac:spMkLst>
        </pc:spChg>
        <pc:grpChg chg="add mod">
          <ac:chgData name="Antonio" userId="d42371d61bd3278c" providerId="LiveId" clId="{65053BE9-787B-4515-813C-E9B30483B14C}" dt="2021-03-08T22:31:36.674" v="6809" actId="207"/>
          <ac:grpSpMkLst>
            <pc:docMk/>
            <pc:sldMk cId="0" sldId="262"/>
            <ac:grpSpMk id="11" creationId="{AEB6BFC4-EB4D-4700-A816-90B8BE9771BB}"/>
          </ac:grpSpMkLst>
        </pc:grpChg>
        <pc:picChg chg="add del mod">
          <ac:chgData name="Antonio" userId="d42371d61bd3278c" providerId="LiveId" clId="{65053BE9-787B-4515-813C-E9B30483B14C}" dt="2021-03-05T03:56:11.154" v="918" actId="478"/>
          <ac:picMkLst>
            <pc:docMk/>
            <pc:sldMk cId="0" sldId="262"/>
            <ac:picMk id="4098" creationId="{59108E12-C8B0-44D8-BB66-DA607B4F264C}"/>
          </ac:picMkLst>
        </pc:picChg>
      </pc:sldChg>
      <pc:sldChg chg="addSp mod ord modShow addCm delCm modCm">
        <pc:chgData name="Antonio" userId="d42371d61bd3278c" providerId="LiveId" clId="{65053BE9-787B-4515-813C-E9B30483B14C}" dt="2021-03-11T18:38:52.686" v="8181"/>
        <pc:sldMkLst>
          <pc:docMk/>
          <pc:sldMk cId="0" sldId="263"/>
        </pc:sldMkLst>
        <pc:picChg chg="add">
          <ac:chgData name="Antonio" userId="d42371d61bd3278c" providerId="LiveId" clId="{65053BE9-787B-4515-813C-E9B30483B14C}" dt="2021-03-11T18:29:55.139" v="8165" actId="22"/>
          <ac:picMkLst>
            <pc:docMk/>
            <pc:sldMk cId="0" sldId="263"/>
            <ac:picMk id="3" creationId="{0113F0E3-2048-42F8-B59A-3A1059D1E187}"/>
          </ac:picMkLst>
        </pc:picChg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64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65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66"/>
        </pc:sldMkLst>
      </pc:sldChg>
      <pc:sldChg chg="addSp delSp modSp mod ord modTransition modAnim modShow addCm delCm modCm">
        <pc:chgData name="Antonio" userId="d42371d61bd3278c" providerId="LiveId" clId="{65053BE9-787B-4515-813C-E9B30483B14C}" dt="2021-03-11T18:01:39.616" v="7940"/>
        <pc:sldMkLst>
          <pc:docMk/>
          <pc:sldMk cId="0" sldId="267"/>
        </pc:sldMkLst>
        <pc:spChg chg="add mod">
          <ac:chgData name="Antonio" userId="d42371d61bd3278c" providerId="LiveId" clId="{65053BE9-787B-4515-813C-E9B30483B14C}" dt="2021-03-08T16:02:47.169" v="3873" actId="1076"/>
          <ac:spMkLst>
            <pc:docMk/>
            <pc:sldMk cId="0" sldId="267"/>
            <ac:spMk id="7" creationId="{68EA1050-A519-4FBF-B1A7-6D404ACB992D}"/>
          </ac:spMkLst>
        </pc:spChg>
        <pc:spChg chg="mod">
          <ac:chgData name="Antonio" userId="d42371d61bd3278c" providerId="LiveId" clId="{65053BE9-787B-4515-813C-E9B30483B14C}" dt="2021-03-08T19:39:17.870" v="4773" actId="20577"/>
          <ac:spMkLst>
            <pc:docMk/>
            <pc:sldMk cId="0" sldId="267"/>
            <ac:spMk id="160" creationId="{00000000-0000-0000-0000-000000000000}"/>
          </ac:spMkLst>
        </pc:spChg>
        <pc:spChg chg="del mod">
          <ac:chgData name="Antonio" userId="d42371d61bd3278c" providerId="LiveId" clId="{65053BE9-787B-4515-813C-E9B30483B14C}" dt="2021-03-08T15:27:09.490" v="3512" actId="478"/>
          <ac:spMkLst>
            <pc:docMk/>
            <pc:sldMk cId="0" sldId="267"/>
            <ac:spMk id="161" creationId="{00000000-0000-0000-0000-000000000000}"/>
          </ac:spMkLst>
        </pc:spChg>
        <pc:spChg chg="mod">
          <ac:chgData name="Antonio" userId="d42371d61bd3278c" providerId="LiveId" clId="{65053BE9-787B-4515-813C-E9B30483B14C}" dt="2021-03-08T16:02:47.169" v="3873" actId="1076"/>
          <ac:spMkLst>
            <pc:docMk/>
            <pc:sldMk cId="0" sldId="267"/>
            <ac:spMk id="162" creationId="{00000000-0000-0000-0000-000000000000}"/>
          </ac:spMkLst>
        </pc:spChg>
        <pc:spChg chg="del mod">
          <ac:chgData name="Antonio" userId="d42371d61bd3278c" providerId="LiveId" clId="{65053BE9-787B-4515-813C-E9B30483B14C}" dt="2021-03-08T15:26:52.228" v="3505" actId="478"/>
          <ac:spMkLst>
            <pc:docMk/>
            <pc:sldMk cId="0" sldId="267"/>
            <ac:spMk id="163" creationId="{00000000-0000-0000-0000-000000000000}"/>
          </ac:spMkLst>
        </pc:spChg>
      </pc:sldChg>
      <pc:sldChg chg="addSp delSp modSp mod ord modTransition delAnim modAnim modShow addCm modCm">
        <pc:chgData name="Antonio" userId="d42371d61bd3278c" providerId="LiveId" clId="{65053BE9-787B-4515-813C-E9B30483B14C}" dt="2021-03-11T18:30:21.409" v="8171"/>
        <pc:sldMkLst>
          <pc:docMk/>
          <pc:sldMk cId="0" sldId="268"/>
        </pc:sldMkLst>
        <pc:spChg chg="mod">
          <ac:chgData name="Antonio" userId="d42371d61bd3278c" providerId="LiveId" clId="{65053BE9-787B-4515-813C-E9B30483B14C}" dt="2021-03-08T20:02:50.625" v="5546" actId="1076"/>
          <ac:spMkLst>
            <pc:docMk/>
            <pc:sldMk cId="0" sldId="268"/>
            <ac:spMk id="169" creationId="{00000000-0000-0000-0000-000000000000}"/>
          </ac:spMkLst>
        </pc:spChg>
        <pc:graphicFrameChg chg="add del mod">
          <ac:chgData name="Antonio" userId="d42371d61bd3278c" providerId="LiveId" clId="{65053BE9-787B-4515-813C-E9B30483B14C}" dt="2021-03-10T19:13:36.350" v="6918" actId="478"/>
          <ac:graphicFrameMkLst>
            <pc:docMk/>
            <pc:sldMk cId="0" sldId="268"/>
            <ac:graphicFrameMk id="5" creationId="{6371F9A6-0569-41D4-8AB5-248FEDAB5998}"/>
          </ac:graphicFrameMkLst>
        </pc:graphicFrameChg>
        <pc:graphicFrameChg chg="add del mod">
          <ac:chgData name="Antonio" userId="d42371d61bd3278c" providerId="LiveId" clId="{65053BE9-787B-4515-813C-E9B30483B14C}" dt="2021-03-10T19:13:35.640" v="6917" actId="478"/>
          <ac:graphicFrameMkLst>
            <pc:docMk/>
            <pc:sldMk cId="0" sldId="268"/>
            <ac:graphicFrameMk id="6" creationId="{FCE2954D-1F5B-4098-9E40-C48508C51CBF}"/>
          </ac:graphicFrameMkLst>
        </pc:graphicFrameChg>
        <pc:graphicFrameChg chg="mod modGraphic">
          <ac:chgData name="Antonio" userId="d42371d61bd3278c" providerId="LiveId" clId="{65053BE9-787B-4515-813C-E9B30483B14C}" dt="2021-03-10T19:14:01.740" v="6924" actId="1076"/>
          <ac:graphicFrameMkLst>
            <pc:docMk/>
            <pc:sldMk cId="0" sldId="268"/>
            <ac:graphicFrameMk id="170" creationId="{00000000-0000-0000-0000-000000000000}"/>
          </ac:graphicFrameMkLst>
        </pc:graphicFrameChg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69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70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71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72"/>
        </pc:sldMkLst>
      </pc:sldChg>
      <pc:sldChg chg="addSp delSp modSp mod ord modTransition delAnim modAnim addCm modCm">
        <pc:chgData name="Antonio" userId="d42371d61bd3278c" providerId="LiveId" clId="{65053BE9-787B-4515-813C-E9B30483B14C}" dt="2021-03-11T18:26:56.830" v="8163"/>
        <pc:sldMkLst>
          <pc:docMk/>
          <pc:sldMk cId="0" sldId="273"/>
        </pc:sldMkLst>
        <pc:spChg chg="add del mod">
          <ac:chgData name="Antonio" userId="d42371d61bd3278c" providerId="LiveId" clId="{65053BE9-787B-4515-813C-E9B30483B14C}" dt="2021-03-11T18:25:22.949" v="8132" actId="478"/>
          <ac:spMkLst>
            <pc:docMk/>
            <pc:sldMk cId="0" sldId="273"/>
            <ac:spMk id="3" creationId="{9D26E55C-E452-4F45-8F77-2D111784CF02}"/>
          </ac:spMkLst>
        </pc:spChg>
        <pc:spChg chg="add mod">
          <ac:chgData name="Antonio" userId="d42371d61bd3278c" providerId="LiveId" clId="{65053BE9-787B-4515-813C-E9B30483B14C}" dt="2021-03-05T04:18:11.162" v="1558" actId="1076"/>
          <ac:spMkLst>
            <pc:docMk/>
            <pc:sldMk cId="0" sldId="273"/>
            <ac:spMk id="4" creationId="{BF3358D1-EE60-46AA-8749-E0FBAEF3C65F}"/>
          </ac:spMkLst>
        </pc:spChg>
        <pc:spChg chg="add del mod">
          <ac:chgData name="Antonio" userId="d42371d61bd3278c" providerId="LiveId" clId="{65053BE9-787B-4515-813C-E9B30483B14C}" dt="2021-03-05T04:11:07.738" v="1271" actId="478"/>
          <ac:spMkLst>
            <pc:docMk/>
            <pc:sldMk cId="0" sldId="273"/>
            <ac:spMk id="6" creationId="{3563B639-26DA-45F3-8389-05C188262F49}"/>
          </ac:spMkLst>
        </pc:spChg>
        <pc:spChg chg="add del mod">
          <ac:chgData name="Antonio" userId="d42371d61bd3278c" providerId="LiveId" clId="{65053BE9-787B-4515-813C-E9B30483B14C}" dt="2021-03-05T04:11:06.309" v="1270" actId="478"/>
          <ac:spMkLst>
            <pc:docMk/>
            <pc:sldMk cId="0" sldId="273"/>
            <ac:spMk id="8" creationId="{26297D82-E142-4859-A587-F898D9B3E768}"/>
          </ac:spMkLst>
        </pc:spChg>
        <pc:spChg chg="add del">
          <ac:chgData name="Antonio" userId="d42371d61bd3278c" providerId="LiveId" clId="{65053BE9-787B-4515-813C-E9B30483B14C}" dt="2021-03-05T04:17:55.615" v="1556" actId="478"/>
          <ac:spMkLst>
            <pc:docMk/>
            <pc:sldMk cId="0" sldId="273"/>
            <ac:spMk id="9" creationId="{CF207BAC-6271-4960-9DDE-C4CE451D63EB}"/>
          </ac:spMkLst>
        </pc:spChg>
        <pc:spChg chg="mod">
          <ac:chgData name="Antonio" userId="d42371d61bd3278c" providerId="LiveId" clId="{65053BE9-787B-4515-813C-E9B30483B14C}" dt="2021-03-11T18:18:31.215" v="7978"/>
          <ac:spMkLst>
            <pc:docMk/>
            <pc:sldMk cId="0" sldId="273"/>
            <ac:spMk id="48" creationId="{F6BC4CF8-DFE6-4156-A6C1-55D4905DA575}"/>
          </ac:spMkLst>
        </pc:spChg>
        <pc:spChg chg="mod">
          <ac:chgData name="Antonio" userId="d42371d61bd3278c" providerId="LiveId" clId="{65053BE9-787B-4515-813C-E9B30483B14C}" dt="2021-03-11T18:18:31.215" v="7978"/>
          <ac:spMkLst>
            <pc:docMk/>
            <pc:sldMk cId="0" sldId="273"/>
            <ac:spMk id="49" creationId="{FC9FBB08-ECB0-4F49-8DA6-07DBDCBE83E4}"/>
          </ac:spMkLst>
        </pc:spChg>
        <pc:spChg chg="mod">
          <ac:chgData name="Antonio" userId="d42371d61bd3278c" providerId="LiveId" clId="{65053BE9-787B-4515-813C-E9B30483B14C}" dt="2021-03-11T18:18:31.215" v="7978"/>
          <ac:spMkLst>
            <pc:docMk/>
            <pc:sldMk cId="0" sldId="273"/>
            <ac:spMk id="50" creationId="{1A9A8AF9-8097-431C-9931-06D09B4019DE}"/>
          </ac:spMkLst>
        </pc:spChg>
        <pc:spChg chg="mod">
          <ac:chgData name="Antonio" userId="d42371d61bd3278c" providerId="LiveId" clId="{65053BE9-787B-4515-813C-E9B30483B14C}" dt="2021-03-11T18:18:31.215" v="7978"/>
          <ac:spMkLst>
            <pc:docMk/>
            <pc:sldMk cId="0" sldId="273"/>
            <ac:spMk id="51" creationId="{AC7B57D2-1A9D-4CE6-9420-96BF2C018DC0}"/>
          </ac:spMkLst>
        </pc:spChg>
        <pc:spChg chg="mod">
          <ac:chgData name="Antonio" userId="d42371d61bd3278c" providerId="LiveId" clId="{65053BE9-787B-4515-813C-E9B30483B14C}" dt="2021-03-11T18:18:31.215" v="7978"/>
          <ac:spMkLst>
            <pc:docMk/>
            <pc:sldMk cId="0" sldId="273"/>
            <ac:spMk id="53" creationId="{2B696553-838D-4878-B4A3-524E4A412499}"/>
          </ac:spMkLst>
        </pc:spChg>
        <pc:spChg chg="mod">
          <ac:chgData name="Antonio" userId="d42371d61bd3278c" providerId="LiveId" clId="{65053BE9-787B-4515-813C-E9B30483B14C}" dt="2021-03-11T18:18:31.215" v="7978"/>
          <ac:spMkLst>
            <pc:docMk/>
            <pc:sldMk cId="0" sldId="273"/>
            <ac:spMk id="54" creationId="{CD06B043-50B7-4683-B5E1-A5603D439738}"/>
          </ac:spMkLst>
        </pc:spChg>
        <pc:spChg chg="mod">
          <ac:chgData name="Antonio" userId="d42371d61bd3278c" providerId="LiveId" clId="{65053BE9-787B-4515-813C-E9B30483B14C}" dt="2021-03-11T18:18:31.215" v="7978"/>
          <ac:spMkLst>
            <pc:docMk/>
            <pc:sldMk cId="0" sldId="273"/>
            <ac:spMk id="55" creationId="{388F4D7B-95DA-4B53-8B8A-45721FA908D4}"/>
          </ac:spMkLst>
        </pc:spChg>
        <pc:spChg chg="mod">
          <ac:chgData name="Antonio" userId="d42371d61bd3278c" providerId="LiveId" clId="{65053BE9-787B-4515-813C-E9B30483B14C}" dt="2021-03-11T18:18:31.215" v="7978"/>
          <ac:spMkLst>
            <pc:docMk/>
            <pc:sldMk cId="0" sldId="273"/>
            <ac:spMk id="56" creationId="{A385A392-1DDD-4337-8817-C3B0E4636CF5}"/>
          </ac:spMkLst>
        </pc:spChg>
        <pc:spChg chg="add mod">
          <ac:chgData name="Antonio" userId="d42371d61bd3278c" providerId="LiveId" clId="{65053BE9-787B-4515-813C-E9B30483B14C}" dt="2021-03-11T18:22:58.294" v="8091" actId="1076"/>
          <ac:spMkLst>
            <pc:docMk/>
            <pc:sldMk cId="0" sldId="273"/>
            <ac:spMk id="57" creationId="{473C829C-A645-4F3B-B17A-B9D24A361C2E}"/>
          </ac:spMkLst>
        </pc:spChg>
        <pc:spChg chg="add del mod">
          <ac:chgData name="Antonio" userId="d42371d61bd3278c" providerId="LiveId" clId="{65053BE9-787B-4515-813C-E9B30483B14C}" dt="2021-03-11T18:18:39.520" v="7982" actId="478"/>
          <ac:spMkLst>
            <pc:docMk/>
            <pc:sldMk cId="0" sldId="273"/>
            <ac:spMk id="58" creationId="{47ED18D3-86DD-4C03-A65A-C35B46F3E3C7}"/>
          </ac:spMkLst>
        </pc:spChg>
        <pc:spChg chg="add mod">
          <ac:chgData name="Antonio" userId="d42371d61bd3278c" providerId="LiveId" clId="{65053BE9-787B-4515-813C-E9B30483B14C}" dt="2021-03-11T18:22:58.294" v="8091" actId="1076"/>
          <ac:spMkLst>
            <pc:docMk/>
            <pc:sldMk cId="0" sldId="273"/>
            <ac:spMk id="59" creationId="{EDA278FC-6819-4845-BED5-6C8516C5C8A4}"/>
          </ac:spMkLst>
        </pc:spChg>
        <pc:spChg chg="mod">
          <ac:chgData name="Antonio" userId="d42371d61bd3278c" providerId="LiveId" clId="{65053BE9-787B-4515-813C-E9B30483B14C}" dt="2021-03-11T18:21:47.122" v="8084" actId="207"/>
          <ac:spMkLst>
            <pc:docMk/>
            <pc:sldMk cId="0" sldId="273"/>
            <ac:spMk id="61" creationId="{1CDAD714-25CC-44F2-8A92-5514CD2F25B3}"/>
          </ac:spMkLst>
        </pc:spChg>
        <pc:spChg chg="mod">
          <ac:chgData name="Antonio" userId="d42371d61bd3278c" providerId="LiveId" clId="{65053BE9-787B-4515-813C-E9B30483B14C}" dt="2021-03-11T18:21:47.122" v="8084" actId="207"/>
          <ac:spMkLst>
            <pc:docMk/>
            <pc:sldMk cId="0" sldId="273"/>
            <ac:spMk id="62" creationId="{913AEF06-4AB1-4A99-A5A5-A92D2F37AE30}"/>
          </ac:spMkLst>
        </pc:spChg>
        <pc:spChg chg="add del mod">
          <ac:chgData name="Antonio" userId="d42371d61bd3278c" providerId="LiveId" clId="{65053BE9-787B-4515-813C-E9B30483B14C}" dt="2021-03-05T04:18:15.707" v="1561" actId="478"/>
          <ac:spMkLst>
            <pc:docMk/>
            <pc:sldMk cId="0" sldId="273"/>
            <ac:spMk id="63" creationId="{FB98B3D7-6169-49B8-BE1D-9F0CF41E78CF}"/>
          </ac:spMkLst>
        </pc:spChg>
        <pc:spChg chg="add del mod">
          <ac:chgData name="Antonio" userId="d42371d61bd3278c" providerId="LiveId" clId="{65053BE9-787B-4515-813C-E9B30483B14C}" dt="2021-03-05T04:06:47.861" v="1063" actId="478"/>
          <ac:spMkLst>
            <pc:docMk/>
            <pc:sldMk cId="0" sldId="273"/>
            <ac:spMk id="64" creationId="{7DFB28B8-69B4-4CFD-86AA-5D602CD16954}"/>
          </ac:spMkLst>
        </pc:spChg>
        <pc:spChg chg="add mod">
          <ac:chgData name="Antonio" userId="d42371d61bd3278c" providerId="LiveId" clId="{65053BE9-787B-4515-813C-E9B30483B14C}" dt="2021-03-11T17:43:22.999" v="7886" actId="14100"/>
          <ac:spMkLst>
            <pc:docMk/>
            <pc:sldMk cId="0" sldId="273"/>
            <ac:spMk id="65" creationId="{0FFA6FC7-EB75-4D24-906C-DA0AC189C359}"/>
          </ac:spMkLst>
        </pc:spChg>
        <pc:spChg chg="add del mod">
          <ac:chgData name="Antonio" userId="d42371d61bd3278c" providerId="LiveId" clId="{65053BE9-787B-4515-813C-E9B30483B14C}" dt="2021-03-05T04:11:03.971" v="1269" actId="478"/>
          <ac:spMkLst>
            <pc:docMk/>
            <pc:sldMk cId="0" sldId="273"/>
            <ac:spMk id="66" creationId="{89410C42-D651-4345-9EC6-34F8352DC9E5}"/>
          </ac:spMkLst>
        </pc:spChg>
        <pc:spChg chg="add mod">
          <ac:chgData name="Antonio" userId="d42371d61bd3278c" providerId="LiveId" clId="{65053BE9-787B-4515-813C-E9B30483B14C}" dt="2021-03-11T18:25:37.747" v="8135" actId="1076"/>
          <ac:spMkLst>
            <pc:docMk/>
            <pc:sldMk cId="0" sldId="273"/>
            <ac:spMk id="66" creationId="{F1FE8E57-CA57-4C6F-A51F-CB0FF40F8042}"/>
          </ac:spMkLst>
        </pc:spChg>
        <pc:spChg chg="add del mod">
          <ac:chgData name="Antonio" userId="d42371d61bd3278c" providerId="LiveId" clId="{65053BE9-787B-4515-813C-E9B30483B14C}" dt="2021-03-05T04:11:03.971" v="1269" actId="478"/>
          <ac:spMkLst>
            <pc:docMk/>
            <pc:sldMk cId="0" sldId="273"/>
            <ac:spMk id="67" creationId="{4534DCF7-0E88-4113-94CA-AFD66A3FAB9D}"/>
          </ac:spMkLst>
        </pc:spChg>
        <pc:spChg chg="mod">
          <ac:chgData name="Antonio" userId="d42371d61bd3278c" providerId="LiveId" clId="{65053BE9-787B-4515-813C-E9B30483B14C}" dt="2021-03-11T18:25:31.387" v="8134"/>
          <ac:spMkLst>
            <pc:docMk/>
            <pc:sldMk cId="0" sldId="273"/>
            <ac:spMk id="68" creationId="{1626F7FC-6F3F-4D78-BE15-74D3E5BD5F48}"/>
          </ac:spMkLst>
        </pc:spChg>
        <pc:spChg chg="mod">
          <ac:chgData name="Antonio" userId="d42371d61bd3278c" providerId="LiveId" clId="{65053BE9-787B-4515-813C-E9B30483B14C}" dt="2021-03-11T18:25:31.387" v="8134"/>
          <ac:spMkLst>
            <pc:docMk/>
            <pc:sldMk cId="0" sldId="273"/>
            <ac:spMk id="69" creationId="{63515695-B923-4977-8491-C62CDC49D70B}"/>
          </ac:spMkLst>
        </pc:spChg>
        <pc:spChg chg="mod">
          <ac:chgData name="Antonio" userId="d42371d61bd3278c" providerId="LiveId" clId="{65053BE9-787B-4515-813C-E9B30483B14C}" dt="2021-03-11T18:25:31.387" v="8134"/>
          <ac:spMkLst>
            <pc:docMk/>
            <pc:sldMk cId="0" sldId="273"/>
            <ac:spMk id="70" creationId="{D8B24B39-D23C-4ED0-9E1B-053B46AA6AE8}"/>
          </ac:spMkLst>
        </pc:spChg>
        <pc:spChg chg="mod">
          <ac:chgData name="Antonio" userId="d42371d61bd3278c" providerId="LiveId" clId="{65053BE9-787B-4515-813C-E9B30483B14C}" dt="2021-03-11T18:25:31.387" v="8134"/>
          <ac:spMkLst>
            <pc:docMk/>
            <pc:sldMk cId="0" sldId="273"/>
            <ac:spMk id="71" creationId="{9DFCB2CD-0064-44A8-8D29-E473C07055EA}"/>
          </ac:spMkLst>
        </pc:spChg>
        <pc:spChg chg="add mod">
          <ac:chgData name="Antonio" userId="d42371d61bd3278c" providerId="LiveId" clId="{65053BE9-787B-4515-813C-E9B30483B14C}" dt="2021-03-11T17:43:20.248" v="7884" actId="1076"/>
          <ac:spMkLst>
            <pc:docMk/>
            <pc:sldMk cId="0" sldId="273"/>
            <ac:spMk id="73" creationId="{93AEF317-E46D-403C-85D0-2E1A4923CC1A}"/>
          </ac:spMkLst>
        </pc:spChg>
        <pc:spChg chg="mod">
          <ac:chgData name="Antonio" userId="d42371d61bd3278c" providerId="LiveId" clId="{65053BE9-787B-4515-813C-E9B30483B14C}" dt="2021-03-11T18:25:31.387" v="8134"/>
          <ac:spMkLst>
            <pc:docMk/>
            <pc:sldMk cId="0" sldId="273"/>
            <ac:spMk id="74" creationId="{D9E3A8E9-BCDE-40CE-AE39-01063819E569}"/>
          </ac:spMkLst>
        </pc:spChg>
        <pc:spChg chg="mod">
          <ac:chgData name="Antonio" userId="d42371d61bd3278c" providerId="LiveId" clId="{65053BE9-787B-4515-813C-E9B30483B14C}" dt="2021-03-11T18:25:31.387" v="8134"/>
          <ac:spMkLst>
            <pc:docMk/>
            <pc:sldMk cId="0" sldId="273"/>
            <ac:spMk id="75" creationId="{8C5A584D-37EB-4091-8BB0-407EB371FD7B}"/>
          </ac:spMkLst>
        </pc:spChg>
        <pc:spChg chg="mod">
          <ac:chgData name="Antonio" userId="d42371d61bd3278c" providerId="LiveId" clId="{65053BE9-787B-4515-813C-E9B30483B14C}" dt="2021-03-11T18:25:31.387" v="8134"/>
          <ac:spMkLst>
            <pc:docMk/>
            <pc:sldMk cId="0" sldId="273"/>
            <ac:spMk id="76" creationId="{E41AE14A-6A47-46BF-99E1-CBD6D896FC90}"/>
          </ac:spMkLst>
        </pc:spChg>
        <pc:spChg chg="mod">
          <ac:chgData name="Antonio" userId="d42371d61bd3278c" providerId="LiveId" clId="{65053BE9-787B-4515-813C-E9B30483B14C}" dt="2021-03-11T18:25:31.387" v="8134"/>
          <ac:spMkLst>
            <pc:docMk/>
            <pc:sldMk cId="0" sldId="273"/>
            <ac:spMk id="77" creationId="{1065DE95-F0AC-4980-8E97-1111654919B0}"/>
          </ac:spMkLst>
        </pc:spChg>
        <pc:spChg chg="mod">
          <ac:chgData name="Antonio" userId="d42371d61bd3278c" providerId="LiveId" clId="{65053BE9-787B-4515-813C-E9B30483B14C}" dt="2021-03-11T17:42:09.778" v="7880" actId="1076"/>
          <ac:spMkLst>
            <pc:docMk/>
            <pc:sldMk cId="0" sldId="273"/>
            <ac:spMk id="226" creationId="{00000000-0000-0000-0000-000000000000}"/>
          </ac:spMkLst>
        </pc:spChg>
        <pc:spChg chg="mod">
          <ac:chgData name="Antonio" userId="d42371d61bd3278c" providerId="LiveId" clId="{65053BE9-787B-4515-813C-E9B30483B14C}" dt="2021-03-11T18:25:29.612" v="8133" actId="1076"/>
          <ac:spMkLst>
            <pc:docMk/>
            <pc:sldMk cId="0" sldId="273"/>
            <ac:spMk id="227" creationId="{00000000-0000-0000-0000-000000000000}"/>
          </ac:spMkLst>
        </pc:spChg>
        <pc:spChg chg="mod">
          <ac:chgData name="Antonio" userId="d42371d61bd3278c" providerId="LiveId" clId="{65053BE9-787B-4515-813C-E9B30483B14C}" dt="2021-03-11T17:43:20.248" v="7884" actId="1076"/>
          <ac:spMkLst>
            <pc:docMk/>
            <pc:sldMk cId="0" sldId="273"/>
            <ac:spMk id="228" creationId="{00000000-0000-0000-0000-000000000000}"/>
          </ac:spMkLst>
        </pc:spChg>
        <pc:spChg chg="del mod">
          <ac:chgData name="Antonio" userId="d42371d61bd3278c" providerId="LiveId" clId="{65053BE9-787B-4515-813C-E9B30483B14C}" dt="2021-03-11T18:25:20.732" v="8131" actId="21"/>
          <ac:spMkLst>
            <pc:docMk/>
            <pc:sldMk cId="0" sldId="273"/>
            <ac:spMk id="229" creationId="{00000000-0000-0000-0000-000000000000}"/>
          </ac:spMkLst>
        </pc:spChg>
        <pc:spChg chg="del">
          <ac:chgData name="Antonio" userId="d42371d61bd3278c" providerId="LiveId" clId="{65053BE9-787B-4515-813C-E9B30483B14C}" dt="2021-03-05T04:11:03.971" v="1269" actId="478"/>
          <ac:spMkLst>
            <pc:docMk/>
            <pc:sldMk cId="0" sldId="273"/>
            <ac:spMk id="266" creationId="{00000000-0000-0000-0000-000000000000}"/>
          </ac:spMkLst>
        </pc:spChg>
        <pc:spChg chg="mod">
          <ac:chgData name="Antonio" userId="d42371d61bd3278c" providerId="LiveId" clId="{65053BE9-787B-4515-813C-E9B30483B14C}" dt="2021-03-05T04:17:37.502" v="1553" actId="1076"/>
          <ac:spMkLst>
            <pc:docMk/>
            <pc:sldMk cId="0" sldId="273"/>
            <ac:spMk id="280" creationId="{00000000-0000-0000-0000-000000000000}"/>
          </ac:spMkLst>
        </pc:spChg>
        <pc:spChg chg="del">
          <ac:chgData name="Antonio" userId="d42371d61bd3278c" providerId="LiveId" clId="{65053BE9-787B-4515-813C-E9B30483B14C}" dt="2021-03-05T04:11:03.971" v="1269" actId="478"/>
          <ac:spMkLst>
            <pc:docMk/>
            <pc:sldMk cId="0" sldId="273"/>
            <ac:spMk id="281" creationId="{00000000-0000-0000-0000-000000000000}"/>
          </ac:spMkLst>
        </pc:spChg>
        <pc:spChg chg="del">
          <ac:chgData name="Antonio" userId="d42371d61bd3278c" providerId="LiveId" clId="{65053BE9-787B-4515-813C-E9B30483B14C}" dt="2021-03-05T04:11:03.971" v="1269" actId="478"/>
          <ac:spMkLst>
            <pc:docMk/>
            <pc:sldMk cId="0" sldId="273"/>
            <ac:spMk id="282" creationId="{00000000-0000-0000-0000-000000000000}"/>
          </ac:spMkLst>
        </pc:spChg>
        <pc:spChg chg="mod">
          <ac:chgData name="Antonio" userId="d42371d61bd3278c" providerId="LiveId" clId="{65053BE9-787B-4515-813C-E9B30483B14C}" dt="2021-03-11T18:24:28.669" v="8130" actId="20577"/>
          <ac:spMkLst>
            <pc:docMk/>
            <pc:sldMk cId="0" sldId="273"/>
            <ac:spMk id="283" creationId="{00000000-0000-0000-0000-000000000000}"/>
          </ac:spMkLst>
        </pc:spChg>
        <pc:grpChg chg="add mod">
          <ac:chgData name="Antonio" userId="d42371d61bd3278c" providerId="LiveId" clId="{65053BE9-787B-4515-813C-E9B30483B14C}" dt="2021-03-11T18:22:58.294" v="8091" actId="1076"/>
          <ac:grpSpMkLst>
            <pc:docMk/>
            <pc:sldMk cId="0" sldId="273"/>
            <ac:grpSpMk id="47" creationId="{A2B47B1F-7C12-46B0-AEC2-6FF62AF4927E}"/>
          </ac:grpSpMkLst>
        </pc:grpChg>
        <pc:grpChg chg="add mod">
          <ac:chgData name="Antonio" userId="d42371d61bd3278c" providerId="LiveId" clId="{65053BE9-787B-4515-813C-E9B30483B14C}" dt="2021-03-11T18:22:58.294" v="8091" actId="1076"/>
          <ac:grpSpMkLst>
            <pc:docMk/>
            <pc:sldMk cId="0" sldId="273"/>
            <ac:grpSpMk id="52" creationId="{616210CC-24ED-4077-A428-2398DECEDEFC}"/>
          </ac:grpSpMkLst>
        </pc:grpChg>
        <pc:grpChg chg="add mod">
          <ac:chgData name="Antonio" userId="d42371d61bd3278c" providerId="LiveId" clId="{65053BE9-787B-4515-813C-E9B30483B14C}" dt="2021-03-11T18:22:58.294" v="8091" actId="1076"/>
          <ac:grpSpMkLst>
            <pc:docMk/>
            <pc:sldMk cId="0" sldId="273"/>
            <ac:grpSpMk id="60" creationId="{F2C1C7EF-C7DA-4B5A-A064-2D8641377336}"/>
          </ac:grpSpMkLst>
        </pc:grpChg>
        <pc:grpChg chg="add mod">
          <ac:chgData name="Antonio" userId="d42371d61bd3278c" providerId="LiveId" clId="{65053BE9-787B-4515-813C-E9B30483B14C}" dt="2021-03-11T18:25:37.747" v="8135" actId="1076"/>
          <ac:grpSpMkLst>
            <pc:docMk/>
            <pc:sldMk cId="0" sldId="273"/>
            <ac:grpSpMk id="67" creationId="{86F6F94E-6501-4AA4-A752-BCB5B9B8AF1C}"/>
          </ac:grpSpMkLst>
        </pc:grpChg>
        <pc:grpChg chg="add mod">
          <ac:chgData name="Antonio" userId="d42371d61bd3278c" providerId="LiveId" clId="{65053BE9-787B-4515-813C-E9B30483B14C}" dt="2021-03-11T18:25:37.747" v="8135" actId="1076"/>
          <ac:grpSpMkLst>
            <pc:docMk/>
            <pc:sldMk cId="0" sldId="273"/>
            <ac:grpSpMk id="72" creationId="{299E63B1-4024-464C-ACC4-8B0237DAD67B}"/>
          </ac:grpSpMkLst>
        </pc:grpChg>
        <pc:grpChg chg="del">
          <ac:chgData name="Antonio" userId="d42371d61bd3278c" providerId="LiveId" clId="{65053BE9-787B-4515-813C-E9B30483B14C}" dt="2021-03-05T04:11:03.971" v="1269" actId="478"/>
          <ac:grpSpMkLst>
            <pc:docMk/>
            <pc:sldMk cId="0" sldId="273"/>
            <ac:grpSpMk id="230" creationId="{00000000-0000-0000-0000-000000000000}"/>
          </ac:grpSpMkLst>
        </pc:grpChg>
        <pc:grpChg chg="del">
          <ac:chgData name="Antonio" userId="d42371d61bd3278c" providerId="LiveId" clId="{65053BE9-787B-4515-813C-E9B30483B14C}" dt="2021-03-05T04:11:03.971" v="1269" actId="478"/>
          <ac:grpSpMkLst>
            <pc:docMk/>
            <pc:sldMk cId="0" sldId="273"/>
            <ac:grpSpMk id="235" creationId="{00000000-0000-0000-0000-000000000000}"/>
          </ac:grpSpMkLst>
        </pc:grpChg>
        <pc:grpChg chg="mod">
          <ac:chgData name="Antonio" userId="d42371d61bd3278c" providerId="LiveId" clId="{65053BE9-787B-4515-813C-E9B30483B14C}" dt="2021-03-11T18:22:58.294" v="8091" actId="1076"/>
          <ac:grpSpMkLst>
            <pc:docMk/>
            <pc:sldMk cId="0" sldId="273"/>
            <ac:grpSpMk id="240" creationId="{00000000-0000-0000-0000-000000000000}"/>
          </ac:grpSpMkLst>
        </pc:grpChg>
        <pc:grpChg chg="mod">
          <ac:chgData name="Antonio" userId="d42371d61bd3278c" providerId="LiveId" clId="{65053BE9-787B-4515-813C-E9B30483B14C}" dt="2021-03-11T17:43:20.248" v="7884" actId="1076"/>
          <ac:grpSpMkLst>
            <pc:docMk/>
            <pc:sldMk cId="0" sldId="273"/>
            <ac:grpSpMk id="245" creationId="{00000000-0000-0000-0000-000000000000}"/>
          </ac:grpSpMkLst>
        </pc:grpChg>
        <pc:grpChg chg="del mod">
          <ac:chgData name="Antonio" userId="d42371d61bd3278c" providerId="LiveId" clId="{65053BE9-787B-4515-813C-E9B30483B14C}" dt="2021-03-11T18:25:20.732" v="8131" actId="21"/>
          <ac:grpSpMkLst>
            <pc:docMk/>
            <pc:sldMk cId="0" sldId="273"/>
            <ac:grpSpMk id="250" creationId="{00000000-0000-0000-0000-000000000000}"/>
          </ac:grpSpMkLst>
        </pc:grpChg>
        <pc:grpChg chg="mod">
          <ac:chgData name="Antonio" userId="d42371d61bd3278c" providerId="LiveId" clId="{65053BE9-787B-4515-813C-E9B30483B14C}" dt="2021-03-11T18:25:29.612" v="8133" actId="1076"/>
          <ac:grpSpMkLst>
            <pc:docMk/>
            <pc:sldMk cId="0" sldId="273"/>
            <ac:grpSpMk id="255" creationId="{00000000-0000-0000-0000-000000000000}"/>
          </ac:grpSpMkLst>
        </pc:grpChg>
        <pc:grpChg chg="mod">
          <ac:chgData name="Antonio" userId="d42371d61bd3278c" providerId="LiveId" clId="{65053BE9-787B-4515-813C-E9B30483B14C}" dt="2021-03-11T18:25:29.612" v="8133" actId="1076"/>
          <ac:grpSpMkLst>
            <pc:docMk/>
            <pc:sldMk cId="0" sldId="273"/>
            <ac:grpSpMk id="260" creationId="{00000000-0000-0000-0000-000000000000}"/>
          </ac:grpSpMkLst>
        </pc:grpChg>
        <pc:grpChg chg="del">
          <ac:chgData name="Antonio" userId="d42371d61bd3278c" providerId="LiveId" clId="{65053BE9-787B-4515-813C-E9B30483B14C}" dt="2021-03-05T04:11:03.971" v="1269" actId="478"/>
          <ac:grpSpMkLst>
            <pc:docMk/>
            <pc:sldMk cId="0" sldId="273"/>
            <ac:grpSpMk id="263" creationId="{00000000-0000-0000-0000-000000000000}"/>
          </ac:grpSpMkLst>
        </pc:grpChg>
        <pc:grpChg chg="del mod">
          <ac:chgData name="Antonio" userId="d42371d61bd3278c" providerId="LiveId" clId="{65053BE9-787B-4515-813C-E9B30483B14C}" dt="2021-03-11T18:21:30.185" v="8080" actId="478"/>
          <ac:grpSpMkLst>
            <pc:docMk/>
            <pc:sldMk cId="0" sldId="273"/>
            <ac:grpSpMk id="267" creationId="{00000000-0000-0000-0000-000000000000}"/>
          </ac:grpSpMkLst>
        </pc:grpChg>
        <pc:grpChg chg="mod">
          <ac:chgData name="Antonio" userId="d42371d61bd3278c" providerId="LiveId" clId="{65053BE9-787B-4515-813C-E9B30483B14C}" dt="2021-03-11T17:43:20.248" v="7884" actId="1076"/>
          <ac:grpSpMkLst>
            <pc:docMk/>
            <pc:sldMk cId="0" sldId="273"/>
            <ac:grpSpMk id="272" creationId="{00000000-0000-0000-0000-000000000000}"/>
          </ac:grpSpMkLst>
        </pc:grpChg>
        <pc:grpChg chg="del mod">
          <ac:chgData name="Antonio" userId="d42371d61bd3278c" providerId="LiveId" clId="{65053BE9-787B-4515-813C-E9B30483B14C}" dt="2021-03-11T18:25:20.732" v="8131" actId="21"/>
          <ac:grpSpMkLst>
            <pc:docMk/>
            <pc:sldMk cId="0" sldId="273"/>
            <ac:grpSpMk id="275" creationId="{00000000-0000-0000-0000-000000000000}"/>
          </ac:grpSpMkLst>
        </pc:grpChg>
        <pc:cxnChg chg="add del">
          <ac:chgData name="Antonio" userId="d42371d61bd3278c" providerId="LiveId" clId="{65053BE9-787B-4515-813C-E9B30483B14C}" dt="2021-03-05T04:06:19.458" v="1053" actId="478"/>
          <ac:cxnSpMkLst>
            <pc:docMk/>
            <pc:sldMk cId="0" sldId="273"/>
            <ac:cxnSpMk id="3" creationId="{0E2A96AF-0441-488C-87A1-D0180EB2DAB5}"/>
          </ac:cxnSpMkLst>
        </pc:cxnChg>
      </pc:sldChg>
      <pc:sldChg chg="modSp del mod ord">
        <pc:chgData name="Antonio" userId="d42371d61bd3278c" providerId="LiveId" clId="{65053BE9-787B-4515-813C-E9B30483B14C}" dt="2021-03-05T04:05:04.210" v="1049" actId="47"/>
        <pc:sldMkLst>
          <pc:docMk/>
          <pc:sldMk cId="0" sldId="274"/>
        </pc:sldMkLst>
        <pc:spChg chg="mod">
          <ac:chgData name="Antonio" userId="d42371d61bd3278c" providerId="LiveId" clId="{65053BE9-787B-4515-813C-E9B30483B14C}" dt="2021-03-05T04:02:44.139" v="1035" actId="20577"/>
          <ac:spMkLst>
            <pc:docMk/>
            <pc:sldMk cId="0" sldId="274"/>
            <ac:spMk id="288" creationId="{00000000-0000-0000-0000-000000000000}"/>
          </ac:spMkLst>
        </pc:spChg>
        <pc:spChg chg="mod">
          <ac:chgData name="Antonio" userId="d42371d61bd3278c" providerId="LiveId" clId="{65053BE9-787B-4515-813C-E9B30483B14C}" dt="2021-03-05T04:02:54.976" v="1043" actId="20577"/>
          <ac:spMkLst>
            <pc:docMk/>
            <pc:sldMk cId="0" sldId="274"/>
            <ac:spMk id="295" creationId="{00000000-0000-0000-0000-000000000000}"/>
          </ac:spMkLst>
        </pc:spChg>
        <pc:spChg chg="mod">
          <ac:chgData name="Antonio" userId="d42371d61bd3278c" providerId="LiveId" clId="{65053BE9-787B-4515-813C-E9B30483B14C}" dt="2021-03-05T04:03:55.873" v="1045" actId="207"/>
          <ac:spMkLst>
            <pc:docMk/>
            <pc:sldMk cId="0" sldId="274"/>
            <ac:spMk id="301" creationId="{00000000-0000-0000-0000-000000000000}"/>
          </ac:spMkLst>
        </pc:spChg>
        <pc:spChg chg="mod">
          <ac:chgData name="Antonio" userId="d42371d61bd3278c" providerId="LiveId" clId="{65053BE9-787B-4515-813C-E9B30483B14C}" dt="2021-03-05T04:03:55.873" v="1045" actId="207"/>
          <ac:spMkLst>
            <pc:docMk/>
            <pc:sldMk cId="0" sldId="274"/>
            <ac:spMk id="303" creationId="{00000000-0000-0000-0000-000000000000}"/>
          </ac:spMkLst>
        </pc:spChg>
        <pc:spChg chg="mod">
          <ac:chgData name="Antonio" userId="d42371d61bd3278c" providerId="LiveId" clId="{65053BE9-787B-4515-813C-E9B30483B14C}" dt="2021-03-05T04:03:55.873" v="1045" actId="207"/>
          <ac:spMkLst>
            <pc:docMk/>
            <pc:sldMk cId="0" sldId="274"/>
            <ac:spMk id="306" creationId="{00000000-0000-0000-0000-000000000000}"/>
          </ac:spMkLst>
        </pc:spChg>
        <pc:spChg chg="mod">
          <ac:chgData name="Antonio" userId="d42371d61bd3278c" providerId="LiveId" clId="{65053BE9-787B-4515-813C-E9B30483B14C}" dt="2021-03-05T04:03:55.873" v="1045" actId="207"/>
          <ac:spMkLst>
            <pc:docMk/>
            <pc:sldMk cId="0" sldId="274"/>
            <ac:spMk id="307" creationId="{00000000-0000-0000-0000-000000000000}"/>
          </ac:spMkLst>
        </pc:spChg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75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76"/>
        </pc:sldMkLst>
      </pc:sldChg>
      <pc:sldChg chg="addSp delSp modSp mod ord modTransition modAnim modShow addCm modCm">
        <pc:chgData name="Antonio" userId="d42371d61bd3278c" providerId="LiveId" clId="{65053BE9-787B-4515-813C-E9B30483B14C}" dt="2021-03-11T18:46:33.848" v="8183"/>
        <pc:sldMkLst>
          <pc:docMk/>
          <pc:sldMk cId="0" sldId="277"/>
        </pc:sldMkLst>
        <pc:spChg chg="add del mod">
          <ac:chgData name="Antonio" userId="d42371d61bd3278c" providerId="LiveId" clId="{65053BE9-787B-4515-813C-E9B30483B14C}" dt="2021-03-08T21:09:36.615" v="6779" actId="478"/>
          <ac:spMkLst>
            <pc:docMk/>
            <pc:sldMk cId="0" sldId="277"/>
            <ac:spMk id="3" creationId="{BEA2D0B6-DA95-4060-AD29-73BE404EC136}"/>
          </ac:spMkLst>
        </pc:spChg>
        <pc:spChg chg="add del mod">
          <ac:chgData name="Antonio" userId="d42371d61bd3278c" providerId="LiveId" clId="{65053BE9-787B-4515-813C-E9B30483B14C}" dt="2021-03-08T21:13:58.761" v="6790" actId="478"/>
          <ac:spMkLst>
            <pc:docMk/>
            <pc:sldMk cId="0" sldId="277"/>
            <ac:spMk id="4" creationId="{BE5C908B-FA2C-46E6-944F-A0328377E02D}"/>
          </ac:spMkLst>
        </pc:spChg>
        <pc:spChg chg="mod">
          <ac:chgData name="Antonio" userId="d42371d61bd3278c" providerId="LiveId" clId="{65053BE9-787B-4515-813C-E9B30483B14C}" dt="2021-03-08T16:52:27.429" v="4708" actId="20577"/>
          <ac:spMkLst>
            <pc:docMk/>
            <pc:sldMk cId="0" sldId="277"/>
            <ac:spMk id="352" creationId="{00000000-0000-0000-0000-000000000000}"/>
          </ac:spMkLst>
        </pc:spChg>
        <pc:graphicFrameChg chg="add del mod">
          <ac:chgData name="Antonio" userId="d42371d61bd3278c" providerId="LiveId" clId="{65053BE9-787B-4515-813C-E9B30483B14C}" dt="2021-03-08T21:08:56.677" v="6775" actId="478"/>
          <ac:graphicFrameMkLst>
            <pc:docMk/>
            <pc:sldMk cId="0" sldId="277"/>
            <ac:graphicFrameMk id="2" creationId="{03EAFBFE-AD15-47D7-8752-72B8A385B3B5}"/>
          </ac:graphicFrameMkLst>
        </pc:graphicFrameChg>
        <pc:picChg chg="add del">
          <ac:chgData name="Antonio" userId="d42371d61bd3278c" providerId="LiveId" clId="{65053BE9-787B-4515-813C-E9B30483B14C}" dt="2021-03-08T16:50:47.411" v="4572" actId="22"/>
          <ac:picMkLst>
            <pc:docMk/>
            <pc:sldMk cId="0" sldId="277"/>
            <ac:picMk id="3" creationId="{EDDA9D95-3702-49FA-BB46-0F6D3F8EE311}"/>
          </ac:picMkLst>
        </pc:picChg>
        <pc:picChg chg="add del mod">
          <ac:chgData name="Antonio" userId="d42371d61bd3278c" providerId="LiveId" clId="{65053BE9-787B-4515-813C-E9B30483B14C}" dt="2021-03-11T18:46:33.848" v="8183"/>
          <ac:picMkLst>
            <pc:docMk/>
            <pc:sldMk cId="0" sldId="277"/>
            <ac:picMk id="367" creationId="{00000000-0000-0000-0000-000000000000}"/>
          </ac:picMkLst>
        </pc:picChg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78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79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80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81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82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83"/>
        </pc:sldMkLst>
      </pc:sldChg>
      <pc:sldChg chg="del ord">
        <pc:chgData name="Antonio" userId="d42371d61bd3278c" providerId="LiveId" clId="{65053BE9-787B-4515-813C-E9B30483B14C}" dt="2021-03-05T04:05:00.460" v="1048" actId="47"/>
        <pc:sldMkLst>
          <pc:docMk/>
          <pc:sldMk cId="0" sldId="284"/>
        </pc:sldMkLst>
      </pc:sldChg>
      <pc:sldChg chg="addSp delSp modSp mod ord modTransition setBg modAnim modShow addCm modCm">
        <pc:chgData name="Antonio" userId="d42371d61bd3278c" providerId="LiveId" clId="{65053BE9-787B-4515-813C-E9B30483B14C}" dt="2021-03-11T18:02:27.645" v="7952"/>
        <pc:sldMkLst>
          <pc:docMk/>
          <pc:sldMk cId="0" sldId="285"/>
        </pc:sldMkLst>
        <pc:spChg chg="mod">
          <ac:chgData name="Antonio" userId="d42371d61bd3278c" providerId="LiveId" clId="{65053BE9-787B-4515-813C-E9B30483B14C}" dt="2021-03-05T16:04:40.916" v="2870" actId="207"/>
          <ac:spMkLst>
            <pc:docMk/>
            <pc:sldMk cId="0" sldId="285"/>
            <ac:spMk id="17" creationId="{F485D725-CD79-4725-B947-FE7349AB0B0A}"/>
          </ac:spMkLst>
        </pc:spChg>
        <pc:spChg chg="mod">
          <ac:chgData name="Antonio" userId="d42371d61bd3278c" providerId="LiveId" clId="{65053BE9-787B-4515-813C-E9B30483B14C}" dt="2021-03-05T16:04:40.916" v="2870" actId="207"/>
          <ac:spMkLst>
            <pc:docMk/>
            <pc:sldMk cId="0" sldId="285"/>
            <ac:spMk id="18" creationId="{3B82C257-7C9E-4870-B314-9A32D0BC1889}"/>
          </ac:spMkLst>
        </pc:spChg>
        <pc:spChg chg="mod">
          <ac:chgData name="Antonio" userId="d42371d61bd3278c" providerId="LiveId" clId="{65053BE9-787B-4515-813C-E9B30483B14C}" dt="2021-03-05T16:04:40.916" v="2870" actId="207"/>
          <ac:spMkLst>
            <pc:docMk/>
            <pc:sldMk cId="0" sldId="285"/>
            <ac:spMk id="19" creationId="{D185DF45-3414-428D-B912-4C6FA9FAD588}"/>
          </ac:spMkLst>
        </pc:spChg>
        <pc:spChg chg="add mod">
          <ac:chgData name="Antonio" userId="d42371d61bd3278c" providerId="LiveId" clId="{65053BE9-787B-4515-813C-E9B30483B14C}" dt="2021-03-05T16:07:11.926" v="2908" actId="207"/>
          <ac:spMkLst>
            <pc:docMk/>
            <pc:sldMk cId="0" sldId="285"/>
            <ac:spMk id="20" creationId="{054A540B-A6CB-4101-ACDE-377BEED592E9}"/>
          </ac:spMkLst>
        </pc:spChg>
        <pc:spChg chg="mod">
          <ac:chgData name="Antonio" userId="d42371d61bd3278c" providerId="LiveId" clId="{65053BE9-787B-4515-813C-E9B30483B14C}" dt="2021-03-05T16:04:03.249" v="2860" actId="207"/>
          <ac:spMkLst>
            <pc:docMk/>
            <pc:sldMk cId="0" sldId="285"/>
            <ac:spMk id="22" creationId="{89F99798-AB28-430E-99AC-DB80B30CE702}"/>
          </ac:spMkLst>
        </pc:spChg>
        <pc:spChg chg="mod">
          <ac:chgData name="Antonio" userId="d42371d61bd3278c" providerId="LiveId" clId="{65053BE9-787B-4515-813C-E9B30483B14C}" dt="2021-03-05T16:04:03.249" v="2860" actId="207"/>
          <ac:spMkLst>
            <pc:docMk/>
            <pc:sldMk cId="0" sldId="285"/>
            <ac:spMk id="23" creationId="{C4DB7F07-99D6-4E58-88BB-731186193A9A}"/>
          </ac:spMkLst>
        </pc:spChg>
        <pc:spChg chg="mod">
          <ac:chgData name="Antonio" userId="d42371d61bd3278c" providerId="LiveId" clId="{65053BE9-787B-4515-813C-E9B30483B14C}" dt="2021-03-05T16:04:03.249" v="2860" actId="207"/>
          <ac:spMkLst>
            <pc:docMk/>
            <pc:sldMk cId="0" sldId="285"/>
            <ac:spMk id="24" creationId="{662E5B0B-E91A-4427-BFB8-1805A2B89054}"/>
          </ac:spMkLst>
        </pc:spChg>
        <pc:spChg chg="mod">
          <ac:chgData name="Antonio" userId="d42371d61bd3278c" providerId="LiveId" clId="{65053BE9-787B-4515-813C-E9B30483B14C}" dt="2021-03-05T16:06:28.892" v="2901" actId="207"/>
          <ac:spMkLst>
            <pc:docMk/>
            <pc:sldMk cId="0" sldId="285"/>
            <ac:spMk id="26" creationId="{50D34F9B-BADB-4537-9518-527D140556E0}"/>
          </ac:spMkLst>
        </pc:spChg>
        <pc:spChg chg="mod">
          <ac:chgData name="Antonio" userId="d42371d61bd3278c" providerId="LiveId" clId="{65053BE9-787B-4515-813C-E9B30483B14C}" dt="2021-03-05T16:06:28.892" v="2901" actId="207"/>
          <ac:spMkLst>
            <pc:docMk/>
            <pc:sldMk cId="0" sldId="285"/>
            <ac:spMk id="27" creationId="{F6ED9462-6FAA-4E3B-90CF-17EEEC0C9323}"/>
          </ac:spMkLst>
        </pc:spChg>
        <pc:spChg chg="mod">
          <ac:chgData name="Antonio" userId="d42371d61bd3278c" providerId="LiveId" clId="{65053BE9-787B-4515-813C-E9B30483B14C}" dt="2021-03-05T16:06:28.892" v="2901" actId="207"/>
          <ac:spMkLst>
            <pc:docMk/>
            <pc:sldMk cId="0" sldId="285"/>
            <ac:spMk id="28" creationId="{EC802376-1843-4948-99D8-AB18E6F6AD8C}"/>
          </ac:spMkLst>
        </pc:spChg>
        <pc:spChg chg="mod">
          <ac:chgData name="Antonio" userId="d42371d61bd3278c" providerId="LiveId" clId="{65053BE9-787B-4515-813C-E9B30483B14C}" dt="2021-03-05T16:06:28.892" v="2901" actId="207"/>
          <ac:spMkLst>
            <pc:docMk/>
            <pc:sldMk cId="0" sldId="285"/>
            <ac:spMk id="29" creationId="{2321502A-2F70-4440-B941-6B241D418551}"/>
          </ac:spMkLst>
        </pc:spChg>
        <pc:spChg chg="mod">
          <ac:chgData name="Antonio" userId="d42371d61bd3278c" providerId="LiveId" clId="{65053BE9-787B-4515-813C-E9B30483B14C}" dt="2021-03-05T16:06:28.892" v="2901" actId="207"/>
          <ac:spMkLst>
            <pc:docMk/>
            <pc:sldMk cId="0" sldId="285"/>
            <ac:spMk id="30" creationId="{4CFBFF19-ABA3-42BC-AB90-1FD3BB6671CF}"/>
          </ac:spMkLst>
        </pc:spChg>
        <pc:spChg chg="mod">
          <ac:chgData name="Antonio" userId="d42371d61bd3278c" providerId="LiveId" clId="{65053BE9-787B-4515-813C-E9B30483B14C}" dt="2021-03-05T15:58:43.616" v="2620" actId="20577"/>
          <ac:spMkLst>
            <pc:docMk/>
            <pc:sldMk cId="0" sldId="285"/>
            <ac:spMk id="485" creationId="{00000000-0000-0000-0000-000000000000}"/>
          </ac:spMkLst>
        </pc:spChg>
        <pc:spChg chg="mod">
          <ac:chgData name="Antonio" userId="d42371d61bd3278c" providerId="LiveId" clId="{65053BE9-787B-4515-813C-E9B30483B14C}" dt="2021-03-05T15:58:24.372" v="2568" actId="790"/>
          <ac:spMkLst>
            <pc:docMk/>
            <pc:sldMk cId="0" sldId="285"/>
            <ac:spMk id="487" creationId="{00000000-0000-0000-0000-000000000000}"/>
          </ac:spMkLst>
        </pc:spChg>
        <pc:spChg chg="mod">
          <ac:chgData name="Antonio" userId="d42371d61bd3278c" providerId="LiveId" clId="{65053BE9-787B-4515-813C-E9B30483B14C}" dt="2021-03-08T16:28:14.005" v="4396" actId="1076"/>
          <ac:spMkLst>
            <pc:docMk/>
            <pc:sldMk cId="0" sldId="285"/>
            <ac:spMk id="488" creationId="{00000000-0000-0000-0000-000000000000}"/>
          </ac:spMkLst>
        </pc:spChg>
        <pc:spChg chg="mod">
          <ac:chgData name="Antonio" userId="d42371d61bd3278c" providerId="LiveId" clId="{65053BE9-787B-4515-813C-E9B30483B14C}" dt="2021-03-05T16:05:34.804" v="2882" actId="1076"/>
          <ac:spMkLst>
            <pc:docMk/>
            <pc:sldMk cId="0" sldId="285"/>
            <ac:spMk id="489" creationId="{00000000-0000-0000-0000-000000000000}"/>
          </ac:spMkLst>
        </pc:spChg>
        <pc:spChg chg="mod">
          <ac:chgData name="Antonio" userId="d42371d61bd3278c" providerId="LiveId" clId="{65053BE9-787B-4515-813C-E9B30483B14C}" dt="2021-03-05T15:57:51.035" v="2536" actId="20577"/>
          <ac:spMkLst>
            <pc:docMk/>
            <pc:sldMk cId="0" sldId="285"/>
            <ac:spMk id="490" creationId="{00000000-0000-0000-0000-000000000000}"/>
          </ac:spMkLst>
        </pc:spChg>
        <pc:spChg chg="mod">
          <ac:chgData name="Antonio" userId="d42371d61bd3278c" providerId="LiveId" clId="{65053BE9-787B-4515-813C-E9B30483B14C}" dt="2021-03-05T15:59:51.709" v="2639" actId="1076"/>
          <ac:spMkLst>
            <pc:docMk/>
            <pc:sldMk cId="0" sldId="285"/>
            <ac:spMk id="491" creationId="{00000000-0000-0000-0000-000000000000}"/>
          </ac:spMkLst>
        </pc:spChg>
        <pc:spChg chg="mod">
          <ac:chgData name="Antonio" userId="d42371d61bd3278c" providerId="LiveId" clId="{65053BE9-787B-4515-813C-E9B30483B14C}" dt="2021-03-08T16:28:17.391" v="4398" actId="1076"/>
          <ac:spMkLst>
            <pc:docMk/>
            <pc:sldMk cId="0" sldId="285"/>
            <ac:spMk id="492" creationId="{00000000-0000-0000-0000-000000000000}"/>
          </ac:spMkLst>
        </pc:spChg>
        <pc:spChg chg="mod">
          <ac:chgData name="Antonio" userId="d42371d61bd3278c" providerId="LiveId" clId="{65053BE9-787B-4515-813C-E9B30483B14C}" dt="2021-03-05T16:03:46.266" v="2854" actId="1076"/>
          <ac:spMkLst>
            <pc:docMk/>
            <pc:sldMk cId="0" sldId="285"/>
            <ac:spMk id="494" creationId="{00000000-0000-0000-0000-000000000000}"/>
          </ac:spMkLst>
        </pc:spChg>
        <pc:spChg chg="del mod">
          <ac:chgData name="Antonio" userId="d42371d61bd3278c" providerId="LiveId" clId="{65053BE9-787B-4515-813C-E9B30483B14C}" dt="2021-03-05T15:59:01.131" v="2626" actId="478"/>
          <ac:spMkLst>
            <pc:docMk/>
            <pc:sldMk cId="0" sldId="285"/>
            <ac:spMk id="495" creationId="{00000000-0000-0000-0000-000000000000}"/>
          </ac:spMkLst>
        </pc:spChg>
        <pc:spChg chg="del mod">
          <ac:chgData name="Antonio" userId="d42371d61bd3278c" providerId="LiveId" clId="{65053BE9-787B-4515-813C-E9B30483B14C}" dt="2021-03-05T15:59:02.610" v="2627" actId="478"/>
          <ac:spMkLst>
            <pc:docMk/>
            <pc:sldMk cId="0" sldId="285"/>
            <ac:spMk id="496" creationId="{00000000-0000-0000-0000-000000000000}"/>
          </ac:spMkLst>
        </pc:spChg>
        <pc:spChg chg="del">
          <ac:chgData name="Antonio" userId="d42371d61bd3278c" providerId="LiveId" clId="{65053BE9-787B-4515-813C-E9B30483B14C}" dt="2021-03-05T15:59:05.467" v="2629" actId="478"/>
          <ac:spMkLst>
            <pc:docMk/>
            <pc:sldMk cId="0" sldId="285"/>
            <ac:spMk id="497" creationId="{00000000-0000-0000-0000-000000000000}"/>
          </ac:spMkLst>
        </pc:spChg>
        <pc:spChg chg="del">
          <ac:chgData name="Antonio" userId="d42371d61bd3278c" providerId="LiveId" clId="{65053BE9-787B-4515-813C-E9B30483B14C}" dt="2021-03-05T15:59:04.132" v="2628" actId="478"/>
          <ac:spMkLst>
            <pc:docMk/>
            <pc:sldMk cId="0" sldId="285"/>
            <ac:spMk id="498" creationId="{00000000-0000-0000-0000-000000000000}"/>
          </ac:spMkLst>
        </pc:spChg>
        <pc:grpChg chg="add mod">
          <ac:chgData name="Antonio" userId="d42371d61bd3278c" providerId="LiveId" clId="{65053BE9-787B-4515-813C-E9B30483B14C}" dt="2021-03-08T16:28:14.005" v="4396" actId="1076"/>
          <ac:grpSpMkLst>
            <pc:docMk/>
            <pc:sldMk cId="0" sldId="285"/>
            <ac:grpSpMk id="16" creationId="{4609C39E-36D3-4795-8F78-FB1AFB283B11}"/>
          </ac:grpSpMkLst>
        </pc:grpChg>
        <pc:grpChg chg="add mod">
          <ac:chgData name="Antonio" userId="d42371d61bd3278c" providerId="LiveId" clId="{65053BE9-787B-4515-813C-E9B30483B14C}" dt="2021-03-05T16:04:50.626" v="2879" actId="1035"/>
          <ac:grpSpMkLst>
            <pc:docMk/>
            <pc:sldMk cId="0" sldId="285"/>
            <ac:grpSpMk id="21" creationId="{5D572E81-3BD0-4566-AFA7-FD4ED11EF26E}"/>
          </ac:grpSpMkLst>
        </pc:grpChg>
        <pc:grpChg chg="add mod">
          <ac:chgData name="Antonio" userId="d42371d61bd3278c" providerId="LiveId" clId="{65053BE9-787B-4515-813C-E9B30483B14C}" dt="2021-03-05T16:07:19.713" v="2909" actId="1076"/>
          <ac:grpSpMkLst>
            <pc:docMk/>
            <pc:sldMk cId="0" sldId="285"/>
            <ac:grpSpMk id="25" creationId="{499F063A-98E7-4650-91CB-41ECCF18762A}"/>
          </ac:grpSpMkLst>
        </pc:grpChg>
      </pc:sldChg>
      <pc:sldChg chg="modSp mod modShow">
        <pc:chgData name="Antonio" userId="d42371d61bd3278c" providerId="LiveId" clId="{65053BE9-787B-4515-813C-E9B30483B14C}" dt="2021-03-08T19:56:01.691" v="5191" actId="1076"/>
        <pc:sldMkLst>
          <pc:docMk/>
          <pc:sldMk cId="0" sldId="286"/>
        </pc:sldMkLst>
        <pc:spChg chg="mod">
          <ac:chgData name="Antonio" userId="d42371d61bd3278c" providerId="LiveId" clId="{65053BE9-787B-4515-813C-E9B30483B14C}" dt="2021-03-08T19:56:01.691" v="5191" actId="1076"/>
          <ac:spMkLst>
            <pc:docMk/>
            <pc:sldMk cId="0" sldId="286"/>
            <ac:spMk id="512" creationId="{00000000-0000-0000-0000-000000000000}"/>
          </ac:spMkLst>
        </pc:spChg>
      </pc:sldChg>
      <pc:sldChg chg="modSp mod ord modShow">
        <pc:chgData name="Antonio" userId="d42371d61bd3278c" providerId="LiveId" clId="{65053BE9-787B-4515-813C-E9B30483B14C}" dt="2021-03-08T19:56:36.812" v="5205" actId="20578"/>
        <pc:sldMkLst>
          <pc:docMk/>
          <pc:sldMk cId="0" sldId="287"/>
        </pc:sldMkLst>
        <pc:spChg chg="mod">
          <ac:chgData name="Antonio" userId="d42371d61bd3278c" providerId="LiveId" clId="{65053BE9-787B-4515-813C-E9B30483B14C}" dt="2021-03-08T19:56:36.567" v="5204" actId="20577"/>
          <ac:spMkLst>
            <pc:docMk/>
            <pc:sldMk cId="0" sldId="287"/>
            <ac:spMk id="543" creationId="{00000000-0000-0000-0000-000000000000}"/>
          </ac:spMkLst>
        </pc:spChg>
      </pc:sldChg>
      <pc:sldChg chg="modTransition modAnim addCm modCm">
        <pc:chgData name="Antonio" userId="d42371d61bd3278c" providerId="LiveId" clId="{65053BE9-787B-4515-813C-E9B30483B14C}" dt="2021-03-11T18:01:16.787" v="7934"/>
        <pc:sldMkLst>
          <pc:docMk/>
          <pc:sldMk cId="0" sldId="288"/>
        </pc:sldMkLst>
      </pc:sldChg>
      <pc:sldChg chg="addSp delSp modSp add del mod ord modShow">
        <pc:chgData name="Antonio" userId="d42371d61bd3278c" providerId="LiveId" clId="{65053BE9-787B-4515-813C-E9B30483B14C}" dt="2021-03-05T16:03:40.274" v="2851" actId="47"/>
        <pc:sldMkLst>
          <pc:docMk/>
          <pc:sldMk cId="0" sldId="289"/>
        </pc:sldMkLst>
        <pc:spChg chg="mod">
          <ac:chgData name="Antonio" userId="d42371d61bd3278c" providerId="LiveId" clId="{65053BE9-787B-4515-813C-E9B30483B14C}" dt="2021-03-05T15:41:31.473" v="1799" actId="20577"/>
          <ac:spMkLst>
            <pc:docMk/>
            <pc:sldMk cId="0" sldId="289"/>
            <ac:spMk id="583" creationId="{00000000-0000-0000-0000-000000000000}"/>
          </ac:spMkLst>
        </pc:spChg>
        <pc:spChg chg="mod">
          <ac:chgData name="Antonio" userId="d42371d61bd3278c" providerId="LiveId" clId="{65053BE9-787B-4515-813C-E9B30483B14C}" dt="2021-03-05T15:42:30.326" v="1916" actId="20577"/>
          <ac:spMkLst>
            <pc:docMk/>
            <pc:sldMk cId="0" sldId="289"/>
            <ac:spMk id="658" creationId="{00000000-0000-0000-0000-000000000000}"/>
          </ac:spMkLst>
        </pc:spChg>
        <pc:spChg chg="mod">
          <ac:chgData name="Antonio" userId="d42371d61bd3278c" providerId="LiveId" clId="{65053BE9-787B-4515-813C-E9B30483B14C}" dt="2021-03-05T15:42:26.201" v="1907" actId="20577"/>
          <ac:spMkLst>
            <pc:docMk/>
            <pc:sldMk cId="0" sldId="289"/>
            <ac:spMk id="659" creationId="{00000000-0000-0000-0000-000000000000}"/>
          </ac:spMkLst>
        </pc:spChg>
        <pc:spChg chg="mod">
          <ac:chgData name="Antonio" userId="d42371d61bd3278c" providerId="LiveId" clId="{65053BE9-787B-4515-813C-E9B30483B14C}" dt="2021-03-05T15:42:12.383" v="1875" actId="20577"/>
          <ac:spMkLst>
            <pc:docMk/>
            <pc:sldMk cId="0" sldId="289"/>
            <ac:spMk id="660" creationId="{00000000-0000-0000-0000-000000000000}"/>
          </ac:spMkLst>
        </pc:spChg>
        <pc:spChg chg="mod">
          <ac:chgData name="Antonio" userId="d42371d61bd3278c" providerId="LiveId" clId="{65053BE9-787B-4515-813C-E9B30483B14C}" dt="2021-03-05T15:42:01.797" v="1844" actId="20577"/>
          <ac:spMkLst>
            <pc:docMk/>
            <pc:sldMk cId="0" sldId="289"/>
            <ac:spMk id="661" creationId="{00000000-0000-0000-0000-000000000000}"/>
          </ac:spMkLst>
        </pc:spChg>
        <pc:spChg chg="del">
          <ac:chgData name="Antonio" userId="d42371d61bd3278c" providerId="LiveId" clId="{65053BE9-787B-4515-813C-E9B30483B14C}" dt="2021-03-05T15:42:35.578" v="1921" actId="478"/>
          <ac:spMkLst>
            <pc:docMk/>
            <pc:sldMk cId="0" sldId="289"/>
            <ac:spMk id="662" creationId="{00000000-0000-0000-0000-000000000000}"/>
          </ac:spMkLst>
        </pc:spChg>
        <pc:spChg chg="del">
          <ac:chgData name="Antonio" userId="d42371d61bd3278c" providerId="LiveId" clId="{65053BE9-787B-4515-813C-E9B30483B14C}" dt="2021-03-05T15:42:32.727" v="1917" actId="478"/>
          <ac:spMkLst>
            <pc:docMk/>
            <pc:sldMk cId="0" sldId="289"/>
            <ac:spMk id="663" creationId="{00000000-0000-0000-0000-000000000000}"/>
          </ac:spMkLst>
        </pc:spChg>
        <pc:spChg chg="del">
          <ac:chgData name="Antonio" userId="d42371d61bd3278c" providerId="LiveId" clId="{65053BE9-787B-4515-813C-E9B30483B14C}" dt="2021-03-05T15:42:38.057" v="1924" actId="478"/>
          <ac:spMkLst>
            <pc:docMk/>
            <pc:sldMk cId="0" sldId="289"/>
            <ac:spMk id="664" creationId="{00000000-0000-0000-0000-000000000000}"/>
          </ac:spMkLst>
        </pc:spChg>
        <pc:spChg chg="del">
          <ac:chgData name="Antonio" userId="d42371d61bd3278c" providerId="LiveId" clId="{65053BE9-787B-4515-813C-E9B30483B14C}" dt="2021-03-05T15:42:37.283" v="1923" actId="478"/>
          <ac:spMkLst>
            <pc:docMk/>
            <pc:sldMk cId="0" sldId="289"/>
            <ac:spMk id="665" creationId="{00000000-0000-0000-0000-000000000000}"/>
          </ac:spMkLst>
        </pc:spChg>
        <pc:spChg chg="del">
          <ac:chgData name="Antonio" userId="d42371d61bd3278c" providerId="LiveId" clId="{65053BE9-787B-4515-813C-E9B30483B14C}" dt="2021-03-05T15:42:36.141" v="1922" actId="478"/>
          <ac:spMkLst>
            <pc:docMk/>
            <pc:sldMk cId="0" sldId="289"/>
            <ac:spMk id="666" creationId="{00000000-0000-0000-0000-000000000000}"/>
          </ac:spMkLst>
        </pc:spChg>
        <pc:spChg chg="del">
          <ac:chgData name="Antonio" userId="d42371d61bd3278c" providerId="LiveId" clId="{65053BE9-787B-4515-813C-E9B30483B14C}" dt="2021-03-05T15:42:35.080" v="1920" actId="478"/>
          <ac:spMkLst>
            <pc:docMk/>
            <pc:sldMk cId="0" sldId="289"/>
            <ac:spMk id="667" creationId="{00000000-0000-0000-0000-000000000000}"/>
          </ac:spMkLst>
        </pc:spChg>
        <pc:spChg chg="del mod">
          <ac:chgData name="Antonio" userId="d42371d61bd3278c" providerId="LiveId" clId="{65053BE9-787B-4515-813C-E9B30483B14C}" dt="2021-03-05T15:42:34.382" v="1919" actId="478"/>
          <ac:spMkLst>
            <pc:docMk/>
            <pc:sldMk cId="0" sldId="289"/>
            <ac:spMk id="668" creationId="{00000000-0000-0000-0000-000000000000}"/>
          </ac:spMkLst>
        </pc:spChg>
        <pc:grpChg chg="del mod">
          <ac:chgData name="Antonio" userId="d42371d61bd3278c" providerId="LiveId" clId="{65053BE9-787B-4515-813C-E9B30483B14C}" dt="2021-03-05T15:51:12.636" v="1983" actId="478"/>
          <ac:grpSpMkLst>
            <pc:docMk/>
            <pc:sldMk cId="0" sldId="289"/>
            <ac:grpSpMk id="633" creationId="{00000000-0000-0000-0000-000000000000}"/>
          </ac:grpSpMkLst>
        </pc:grpChg>
        <pc:picChg chg="add del mod">
          <ac:chgData name="Antonio" userId="d42371d61bd3278c" providerId="LiveId" clId="{65053BE9-787B-4515-813C-E9B30483B14C}" dt="2021-03-05T15:44:03.132" v="1946" actId="478"/>
          <ac:picMkLst>
            <pc:docMk/>
            <pc:sldMk cId="0" sldId="289"/>
            <ac:picMk id="3074" creationId="{863C8C90-4BDB-4893-8570-4198C226CF6F}"/>
          </ac:picMkLst>
        </pc:picChg>
        <pc:picChg chg="add del mod">
          <ac:chgData name="Antonio" userId="d42371d61bd3278c" providerId="LiveId" clId="{65053BE9-787B-4515-813C-E9B30483B14C}" dt="2021-03-05T15:43:42.535" v="1940" actId="478"/>
          <ac:picMkLst>
            <pc:docMk/>
            <pc:sldMk cId="0" sldId="289"/>
            <ac:picMk id="3076" creationId="{B2212879-49AA-462B-8126-5F4CAE1BBFA0}"/>
          </ac:picMkLst>
        </pc:picChg>
        <pc:picChg chg="add del mod">
          <ac:chgData name="Antonio" userId="d42371d61bd3278c" providerId="LiveId" clId="{65053BE9-787B-4515-813C-E9B30483B14C}" dt="2021-03-05T15:48:37.113" v="1960" actId="478"/>
          <ac:picMkLst>
            <pc:docMk/>
            <pc:sldMk cId="0" sldId="289"/>
            <ac:picMk id="3078" creationId="{7AFE0D7D-BE9B-459B-9528-0CB884D46A63}"/>
          </ac:picMkLst>
        </pc:picChg>
        <pc:picChg chg="add del mod">
          <ac:chgData name="Antonio" userId="d42371d61bd3278c" providerId="LiveId" clId="{65053BE9-787B-4515-813C-E9B30483B14C}" dt="2021-03-05T15:53:06.540" v="1988" actId="478"/>
          <ac:picMkLst>
            <pc:docMk/>
            <pc:sldMk cId="0" sldId="289"/>
            <ac:picMk id="3080" creationId="{BC1B5989-9602-48BD-8F22-1CEBB9334558}"/>
          </ac:picMkLst>
        </pc:picChg>
        <pc:picChg chg="add mod">
          <ac:chgData name="Antonio" userId="d42371d61bd3278c" providerId="LiveId" clId="{65053BE9-787B-4515-813C-E9B30483B14C}" dt="2021-03-05T15:48:49.711" v="1965" actId="1076"/>
          <ac:picMkLst>
            <pc:docMk/>
            <pc:sldMk cId="0" sldId="289"/>
            <ac:picMk id="3082" creationId="{FFAB34C1-56E9-4805-8E45-A91403A5A07E}"/>
          </ac:picMkLst>
        </pc:picChg>
        <pc:picChg chg="add mod">
          <ac:chgData name="Antonio" userId="d42371d61bd3278c" providerId="LiveId" clId="{65053BE9-787B-4515-813C-E9B30483B14C}" dt="2021-03-05T15:50:17.743" v="1974" actId="1076"/>
          <ac:picMkLst>
            <pc:docMk/>
            <pc:sldMk cId="0" sldId="289"/>
            <ac:picMk id="3084" creationId="{9D8F1EEC-2F63-4D52-8C3F-9106733D8B03}"/>
          </ac:picMkLst>
        </pc:picChg>
        <pc:picChg chg="add del mod">
          <ac:chgData name="Antonio" userId="d42371d61bd3278c" providerId="LiveId" clId="{65053BE9-787B-4515-813C-E9B30483B14C}" dt="2021-03-05T15:51:42.572" v="1987" actId="478"/>
          <ac:picMkLst>
            <pc:docMk/>
            <pc:sldMk cId="0" sldId="289"/>
            <ac:picMk id="3086" creationId="{5A9B2D47-6CA2-44D0-92DF-977C7D6A8606}"/>
          </ac:picMkLst>
        </pc:picChg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90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91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92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93"/>
        </pc:sldMkLst>
      </pc:sldChg>
      <pc:sldChg chg="mod modShow">
        <pc:chgData name="Antonio" userId="d42371d61bd3278c" providerId="LiveId" clId="{65053BE9-787B-4515-813C-E9B30483B14C}" dt="2021-03-05T04:19:17.382" v="1575" actId="729"/>
        <pc:sldMkLst>
          <pc:docMk/>
          <pc:sldMk cId="0" sldId="294"/>
        </pc:sldMkLst>
      </pc:sldChg>
      <pc:sldChg chg="delSp add del mod delAnim modAnim">
        <pc:chgData name="Antonio" userId="d42371d61bd3278c" providerId="LiveId" clId="{65053BE9-787B-4515-813C-E9B30483B14C}" dt="2021-03-05T03:33:33.725" v="346" actId="47"/>
        <pc:sldMkLst>
          <pc:docMk/>
          <pc:sldMk cId="2348791572" sldId="295"/>
        </pc:sldMkLst>
        <pc:picChg chg="del">
          <ac:chgData name="Antonio" userId="d42371d61bd3278c" providerId="LiveId" clId="{65053BE9-787B-4515-813C-E9B30483B14C}" dt="2021-03-05T03:33:15.420" v="344" actId="478"/>
          <ac:picMkLst>
            <pc:docMk/>
            <pc:sldMk cId="2348791572" sldId="295"/>
            <ac:picMk id="8" creationId="{3FDF4080-F7E5-40A5-ADA4-D9DD2B10CB21}"/>
          </ac:picMkLst>
        </pc:picChg>
      </pc:sldChg>
      <pc:sldChg chg="addSp delSp modSp add del mod modTransition modAnim modShow">
        <pc:chgData name="Antonio" userId="d42371d61bd3278c" providerId="LiveId" clId="{65053BE9-787B-4515-813C-E9B30483B14C}" dt="2021-03-08T16:06:16.393" v="3904" actId="2696"/>
        <pc:sldMkLst>
          <pc:docMk/>
          <pc:sldMk cId="3860885383" sldId="296"/>
        </pc:sldMkLst>
        <pc:spChg chg="mod">
          <ac:chgData name="Antonio" userId="d42371d61bd3278c" providerId="LiveId" clId="{65053BE9-787B-4515-813C-E9B30483B14C}" dt="2021-03-05T16:40:23.632" v="3095" actId="1076"/>
          <ac:spMkLst>
            <pc:docMk/>
            <pc:sldMk cId="3860885383" sldId="296"/>
            <ac:spMk id="68" creationId="{00000000-0000-0000-0000-000000000000}"/>
          </ac:spMkLst>
        </pc:spChg>
        <pc:picChg chg="del">
          <ac:chgData name="Antonio" userId="d42371d61bd3278c" providerId="LiveId" clId="{65053BE9-787B-4515-813C-E9B30483B14C}" dt="2021-03-05T03:35:40.840" v="356" actId="478"/>
          <ac:picMkLst>
            <pc:docMk/>
            <pc:sldMk cId="3860885383" sldId="296"/>
            <ac:picMk id="8" creationId="{3FDF4080-F7E5-40A5-ADA4-D9DD2B10CB21}"/>
          </ac:picMkLst>
        </pc:picChg>
        <pc:picChg chg="add mod">
          <ac:chgData name="Antonio" userId="d42371d61bd3278c" providerId="LiveId" clId="{65053BE9-787B-4515-813C-E9B30483B14C}" dt="2021-03-05T03:37:08.226" v="361" actId="1076"/>
          <ac:picMkLst>
            <pc:docMk/>
            <pc:sldMk cId="3860885383" sldId="296"/>
            <ac:picMk id="3074" creationId="{8127E8C9-79F1-44C2-8475-907C37D50ECE}"/>
          </ac:picMkLst>
        </pc:picChg>
      </pc:sldChg>
      <pc:sldChg chg="addSp delSp modSp add mod ord modTransition setBg modAnim addCm modCm">
        <pc:chgData name="Antonio" userId="d42371d61bd3278c" providerId="LiveId" clId="{65053BE9-787B-4515-813C-E9B30483B14C}" dt="2021-03-11T18:15:19.777" v="7974"/>
        <pc:sldMkLst>
          <pc:docMk/>
          <pc:sldMk cId="2878630380" sldId="297"/>
        </pc:sldMkLst>
        <pc:spChg chg="mod">
          <ac:chgData name="Antonio" userId="d42371d61bd3278c" providerId="LiveId" clId="{65053BE9-787B-4515-813C-E9B30483B14C}" dt="2021-03-05T04:02:05.284" v="989" actId="1076"/>
          <ac:spMkLst>
            <pc:docMk/>
            <pc:sldMk cId="2878630380" sldId="297"/>
            <ac:spMk id="6" creationId="{5FDBDA34-5D67-4406-9364-A02582B58530}"/>
          </ac:spMkLst>
        </pc:spChg>
        <pc:spChg chg="mod">
          <ac:chgData name="Antonio" userId="d42371d61bd3278c" providerId="LiveId" clId="{65053BE9-787B-4515-813C-E9B30483B14C}" dt="2021-03-05T04:01:47.212" v="984" actId="207"/>
          <ac:spMkLst>
            <pc:docMk/>
            <pc:sldMk cId="2878630380" sldId="297"/>
            <ac:spMk id="7" creationId="{B118C1B1-6989-4E80-8535-B5F98BB75E5E}"/>
          </ac:spMkLst>
        </pc:spChg>
        <pc:spChg chg="mod">
          <ac:chgData name="Antonio" userId="d42371d61bd3278c" providerId="LiveId" clId="{65053BE9-787B-4515-813C-E9B30483B14C}" dt="2021-03-05T04:01:47.212" v="984" actId="207"/>
          <ac:spMkLst>
            <pc:docMk/>
            <pc:sldMk cId="2878630380" sldId="297"/>
            <ac:spMk id="8" creationId="{DE7CF57F-E6CF-455C-8E32-970B080F914C}"/>
          </ac:spMkLst>
        </pc:spChg>
        <pc:spChg chg="mod">
          <ac:chgData name="Antonio" userId="d42371d61bd3278c" providerId="LiveId" clId="{65053BE9-787B-4515-813C-E9B30483B14C}" dt="2021-03-05T04:01:47.212" v="984" actId="207"/>
          <ac:spMkLst>
            <pc:docMk/>
            <pc:sldMk cId="2878630380" sldId="297"/>
            <ac:spMk id="9" creationId="{D5E7F6A7-9FF5-4B75-B8F5-D162CDEBE954}"/>
          </ac:spMkLst>
        </pc:spChg>
        <pc:spChg chg="mod">
          <ac:chgData name="Antonio" userId="d42371d61bd3278c" providerId="LiveId" clId="{65053BE9-787B-4515-813C-E9B30483B14C}" dt="2021-03-05T04:01:47.212" v="984" actId="207"/>
          <ac:spMkLst>
            <pc:docMk/>
            <pc:sldMk cId="2878630380" sldId="297"/>
            <ac:spMk id="10" creationId="{A6107ACE-7944-4F0A-981B-16289327B415}"/>
          </ac:spMkLst>
        </pc:spChg>
        <pc:spChg chg="mod">
          <ac:chgData name="Antonio" userId="d42371d61bd3278c" providerId="LiveId" clId="{65053BE9-787B-4515-813C-E9B30483B14C}" dt="2021-03-05T03:59:46.168" v="954" actId="1076"/>
          <ac:spMkLst>
            <pc:docMk/>
            <pc:sldMk cId="2878630380" sldId="297"/>
            <ac:spMk id="99" creationId="{00000000-0000-0000-0000-000000000000}"/>
          </ac:spMkLst>
        </pc:spChg>
        <pc:spChg chg="mod">
          <ac:chgData name="Antonio" userId="d42371d61bd3278c" providerId="LiveId" clId="{65053BE9-787B-4515-813C-E9B30483B14C}" dt="2021-03-05T03:53:19.821" v="897" actId="20577"/>
          <ac:spMkLst>
            <pc:docMk/>
            <pc:sldMk cId="2878630380" sldId="297"/>
            <ac:spMk id="100" creationId="{00000000-0000-0000-0000-000000000000}"/>
          </ac:spMkLst>
        </pc:spChg>
        <pc:grpChg chg="add del mod ord">
          <ac:chgData name="Antonio" userId="d42371d61bd3278c" providerId="LiveId" clId="{65053BE9-787B-4515-813C-E9B30483B14C}" dt="2021-03-05T04:02:11.833" v="991" actId="478"/>
          <ac:grpSpMkLst>
            <pc:docMk/>
            <pc:sldMk cId="2878630380" sldId="297"/>
            <ac:grpSpMk id="5" creationId="{20C5B475-C07C-4F0A-82C6-9263C67F10CA}"/>
          </ac:grpSpMkLst>
        </pc:grpChg>
      </pc:sldChg>
      <pc:sldChg chg="add del modAnim">
        <pc:chgData name="Antonio" userId="d42371d61bd3278c" providerId="LiveId" clId="{65053BE9-787B-4515-813C-E9B30483B14C}" dt="2021-03-05T03:35:22.189" v="355" actId="47"/>
        <pc:sldMkLst>
          <pc:docMk/>
          <pc:sldMk cId="3695319595" sldId="297"/>
        </pc:sldMkLst>
      </pc:sldChg>
      <pc:sldChg chg="addSp modSp new mod modTransition modAnim addCm modCm">
        <pc:chgData name="Antonio" userId="d42371d61bd3278c" providerId="LiveId" clId="{65053BE9-787B-4515-813C-E9B30483B14C}" dt="2021-03-11T18:15:24.616" v="7975"/>
        <pc:sldMkLst>
          <pc:docMk/>
          <pc:sldMk cId="1118738063" sldId="298"/>
        </pc:sldMkLst>
        <pc:spChg chg="mod">
          <ac:chgData name="Antonio" userId="d42371d61bd3278c" providerId="LiveId" clId="{65053BE9-787B-4515-813C-E9B30483B14C}" dt="2021-03-05T04:20:23.102" v="1639" actId="20577"/>
          <ac:spMkLst>
            <pc:docMk/>
            <pc:sldMk cId="1118738063" sldId="298"/>
            <ac:spMk id="2" creationId="{DCAFA6EC-9803-4AF8-9FA5-4798B45E27E5}"/>
          </ac:spMkLst>
        </pc:spChg>
        <pc:picChg chg="add mod">
          <ac:chgData name="Antonio" userId="d42371d61bd3278c" providerId="LiveId" clId="{65053BE9-787B-4515-813C-E9B30483B14C}" dt="2021-03-05T15:44:56.399" v="1950" actId="1076"/>
          <ac:picMkLst>
            <pc:docMk/>
            <pc:sldMk cId="1118738063" sldId="298"/>
            <ac:picMk id="1026" creationId="{7D47F4A1-EE04-4CC0-969C-6EF93059FF68}"/>
          </ac:picMkLst>
        </pc:picChg>
      </pc:sldChg>
      <pc:sldChg chg="new del">
        <pc:chgData name="Antonio" userId="d42371d61bd3278c" providerId="LiveId" clId="{65053BE9-787B-4515-813C-E9B30483B14C}" dt="2021-03-05T04:17:27.564" v="1549" actId="680"/>
        <pc:sldMkLst>
          <pc:docMk/>
          <pc:sldMk cId="2198183017" sldId="298"/>
        </pc:sldMkLst>
      </pc:sldChg>
      <pc:sldChg chg="new del">
        <pc:chgData name="Antonio" userId="d42371d61bd3278c" providerId="LiveId" clId="{65053BE9-787B-4515-813C-E9B30483B14C}" dt="2021-03-05T04:17:30.122" v="1551" actId="680"/>
        <pc:sldMkLst>
          <pc:docMk/>
          <pc:sldMk cId="3203629507" sldId="298"/>
        </pc:sldMkLst>
      </pc:sldChg>
      <pc:sldChg chg="new del">
        <pc:chgData name="Antonio" userId="d42371d61bd3278c" providerId="LiveId" clId="{65053BE9-787B-4515-813C-E9B30483B14C}" dt="2021-03-05T04:20:01.027" v="1600" actId="680"/>
        <pc:sldMkLst>
          <pc:docMk/>
          <pc:sldMk cId="3989666119" sldId="298"/>
        </pc:sldMkLst>
      </pc:sldChg>
      <pc:sldChg chg="addSp delSp modSp add del mod ord modTransition modAnim addCm modCm">
        <pc:chgData name="Antonio" userId="d42371d61bd3278c" providerId="LiveId" clId="{65053BE9-787B-4515-813C-E9B30483B14C}" dt="2021-03-11T18:24:21.400" v="8128" actId="47"/>
        <pc:sldMkLst>
          <pc:docMk/>
          <pc:sldMk cId="819753150" sldId="299"/>
        </pc:sldMkLst>
        <pc:spChg chg="mod">
          <ac:chgData name="Antonio" userId="d42371d61bd3278c" providerId="LiveId" clId="{65053BE9-787B-4515-813C-E9B30483B14C}" dt="2021-03-05T15:37:00.574" v="1684" actId="20577"/>
          <ac:spMkLst>
            <pc:docMk/>
            <pc:sldMk cId="819753150" sldId="299"/>
            <ac:spMk id="2" creationId="{DCAFA6EC-9803-4AF8-9FA5-4798B45E27E5}"/>
          </ac:spMkLst>
        </pc:spChg>
        <pc:picChg chg="del">
          <ac:chgData name="Antonio" userId="d42371d61bd3278c" providerId="LiveId" clId="{65053BE9-787B-4515-813C-E9B30483B14C}" dt="2021-03-05T15:36:36.625" v="1654" actId="478"/>
          <ac:picMkLst>
            <pc:docMk/>
            <pc:sldMk cId="819753150" sldId="299"/>
            <ac:picMk id="1026" creationId="{7D47F4A1-EE04-4CC0-969C-6EF93059FF68}"/>
          </ac:picMkLst>
        </pc:picChg>
        <pc:picChg chg="add mod">
          <ac:chgData name="Antonio" userId="d42371d61bd3278c" providerId="LiveId" clId="{65053BE9-787B-4515-813C-E9B30483B14C}" dt="2021-03-05T15:45:06.752" v="1953" actId="1076"/>
          <ac:picMkLst>
            <pc:docMk/>
            <pc:sldMk cId="819753150" sldId="299"/>
            <ac:picMk id="2050" creationId="{4833D01A-A144-425A-AAE5-439248082089}"/>
          </ac:picMkLst>
        </pc:picChg>
      </pc:sldChg>
      <pc:sldChg chg="modSp add del mod">
        <pc:chgData name="Antonio" userId="d42371d61bd3278c" providerId="LiveId" clId="{65053BE9-787B-4515-813C-E9B30483B14C}" dt="2021-03-05T16:03:35.942" v="2847" actId="2890"/>
        <pc:sldMkLst>
          <pc:docMk/>
          <pc:sldMk cId="957248013" sldId="300"/>
        </pc:sldMkLst>
        <pc:spChg chg="mod">
          <ac:chgData name="Antonio" userId="d42371d61bd3278c" providerId="LiveId" clId="{65053BE9-787B-4515-813C-E9B30483B14C}" dt="2021-03-05T16:02:07.490" v="2666" actId="21"/>
          <ac:spMkLst>
            <pc:docMk/>
            <pc:sldMk cId="957248013" sldId="300"/>
            <ac:spMk id="488" creationId="{00000000-0000-0000-0000-000000000000}"/>
          </ac:spMkLst>
        </pc:spChg>
        <pc:spChg chg="mod">
          <ac:chgData name="Antonio" userId="d42371d61bd3278c" providerId="LiveId" clId="{65053BE9-787B-4515-813C-E9B30483B14C}" dt="2021-03-05T16:02:04.691" v="2665"/>
          <ac:spMkLst>
            <pc:docMk/>
            <pc:sldMk cId="957248013" sldId="300"/>
            <ac:spMk id="489" creationId="{00000000-0000-0000-0000-000000000000}"/>
          </ac:spMkLst>
        </pc:spChg>
      </pc:sldChg>
      <pc:sldChg chg="addSp delSp modSp add mod ord modTransition modAnim addCm modCm">
        <pc:chgData name="Antonio" userId="d42371d61bd3278c" providerId="LiveId" clId="{65053BE9-787B-4515-813C-E9B30483B14C}" dt="2021-03-11T18:17:29.405" v="7977"/>
        <pc:sldMkLst>
          <pc:docMk/>
          <pc:sldMk cId="2637663497" sldId="300"/>
        </pc:sldMkLst>
        <pc:spChg chg="mod">
          <ac:chgData name="Antonio" userId="d42371d61bd3278c" providerId="LiveId" clId="{65053BE9-787B-4515-813C-E9B30483B14C}" dt="2021-03-10T19:27:52.144" v="7862" actId="1076"/>
          <ac:spMkLst>
            <pc:docMk/>
            <pc:sldMk cId="2637663497" sldId="300"/>
            <ac:spMk id="86" creationId="{00000000-0000-0000-0000-000000000000}"/>
          </ac:spMkLst>
        </pc:spChg>
        <pc:spChg chg="mod">
          <ac:chgData name="Antonio" userId="d42371d61bd3278c" providerId="LiveId" clId="{65053BE9-787B-4515-813C-E9B30483B14C}" dt="2021-03-10T19:23:46.275" v="7654" actId="20577"/>
          <ac:spMkLst>
            <pc:docMk/>
            <pc:sldMk cId="2637663497" sldId="300"/>
            <ac:spMk id="87" creationId="{00000000-0000-0000-0000-000000000000}"/>
          </ac:spMkLst>
        </pc:spChg>
        <pc:picChg chg="add del mod">
          <ac:chgData name="Antonio" userId="d42371d61bd3278c" providerId="LiveId" clId="{65053BE9-787B-4515-813C-E9B30483B14C}" dt="2021-03-10T19:27:57.967" v="7874"/>
          <ac:picMkLst>
            <pc:docMk/>
            <pc:sldMk cId="2637663497" sldId="300"/>
            <ac:picMk id="1026" creationId="{690679FE-20A1-4C7B-92A7-A772C8D76C87}"/>
          </ac:picMkLst>
        </pc:picChg>
      </pc:sldChg>
      <pc:sldChg chg="modSp add del mod modTransition addAnim delAnim modAnim">
        <pc:chgData name="Antonio" userId="d42371d61bd3278c" providerId="LiveId" clId="{65053BE9-787B-4515-813C-E9B30483B14C}" dt="2021-03-08T22:45:36.411" v="6838" actId="47"/>
        <pc:sldMkLst>
          <pc:docMk/>
          <pc:sldMk cId="981381402" sldId="301"/>
        </pc:sldMkLst>
        <pc:graphicFrameChg chg="modGraphic">
          <ac:chgData name="Antonio" userId="d42371d61bd3278c" providerId="LiveId" clId="{65053BE9-787B-4515-813C-E9B30483B14C}" dt="2021-03-08T20:16:35.844" v="6258" actId="20577"/>
          <ac:graphicFrameMkLst>
            <pc:docMk/>
            <pc:sldMk cId="981381402" sldId="301"/>
            <ac:graphicFrameMk id="170" creationId="{00000000-0000-0000-0000-000000000000}"/>
          </ac:graphicFrameMkLst>
        </pc:graphicFrameChg>
      </pc:sldChg>
      <pc:sldChg chg="delSp modSp add mod modTransition delAnim modAnim addCm modCm">
        <pc:chgData name="Antonio" userId="d42371d61bd3278c" providerId="LiveId" clId="{65053BE9-787B-4515-813C-E9B30483B14C}" dt="2021-03-11T18:01:33.242" v="7938"/>
        <pc:sldMkLst>
          <pc:docMk/>
          <pc:sldMk cId="1544134654" sldId="301"/>
        </pc:sldMkLst>
        <pc:spChg chg="mod">
          <ac:chgData name="Antonio" userId="d42371d61bd3278c" providerId="LiveId" clId="{65053BE9-787B-4515-813C-E9B30483B14C}" dt="2021-03-11T17:57:38.988" v="7930" actId="20577"/>
          <ac:spMkLst>
            <pc:docMk/>
            <pc:sldMk cId="1544134654" sldId="301"/>
            <ac:spMk id="3" creationId="{4421CAA2-3D61-464A-8564-8F7F60AB7DAC}"/>
          </ac:spMkLst>
        </pc:spChg>
        <pc:spChg chg="mod">
          <ac:chgData name="Antonio" userId="d42371d61bd3278c" providerId="LiveId" clId="{65053BE9-787B-4515-813C-E9B30483B14C}" dt="2021-03-10T19:11:18.267" v="6892" actId="1076"/>
          <ac:spMkLst>
            <pc:docMk/>
            <pc:sldMk cId="1544134654" sldId="301"/>
            <ac:spMk id="67" creationId="{00000000-0000-0000-0000-000000000000}"/>
          </ac:spMkLst>
        </pc:spChg>
        <pc:spChg chg="del">
          <ac:chgData name="Antonio" userId="d42371d61bd3278c" providerId="LiveId" clId="{65053BE9-787B-4515-813C-E9B30483B14C}" dt="2021-03-10T19:11:30.266" v="6893" actId="478"/>
          <ac:spMkLst>
            <pc:docMk/>
            <pc:sldMk cId="1544134654" sldId="301"/>
            <ac:spMk id="68" creationId="{00000000-0000-0000-0000-000000000000}"/>
          </ac:spMkLst>
        </pc:spChg>
        <pc:picChg chg="del">
          <ac:chgData name="Antonio" userId="d42371d61bd3278c" providerId="LiveId" clId="{65053BE9-787B-4515-813C-E9B30483B14C}" dt="2021-03-10T19:11:15.159" v="6890" actId="478"/>
          <ac:picMkLst>
            <pc:docMk/>
            <pc:sldMk cId="1544134654" sldId="301"/>
            <ac:picMk id="8" creationId="{3FDF4080-F7E5-40A5-ADA4-D9DD2B10CB21}"/>
          </ac:picMkLst>
        </pc:picChg>
      </pc:sldChg>
      <pc:sldChg chg="addSp delSp modSp add del mod ord addAnim delAnim modAnim">
        <pc:chgData name="Antonio" userId="d42371d61bd3278c" providerId="LiveId" clId="{65053BE9-787B-4515-813C-E9B30483B14C}" dt="2021-03-08T20:02:08.992" v="5457" actId="47"/>
        <pc:sldMkLst>
          <pc:docMk/>
          <pc:sldMk cId="2149402141" sldId="301"/>
        </pc:sldMkLst>
        <pc:spChg chg="add mod">
          <ac:chgData name="Antonio" userId="d42371d61bd3278c" providerId="LiveId" clId="{65053BE9-787B-4515-813C-E9B30483B14C}" dt="2021-03-08T20:01:56.144" v="5451" actId="1076"/>
          <ac:spMkLst>
            <pc:docMk/>
            <pc:sldMk cId="2149402141" sldId="301"/>
            <ac:spMk id="6" creationId="{D54BCA43-848C-4256-A104-07E748BCE346}"/>
          </ac:spMkLst>
        </pc:spChg>
        <pc:spChg chg="mod">
          <ac:chgData name="Antonio" userId="d42371d61bd3278c" providerId="LiveId" clId="{65053BE9-787B-4515-813C-E9B30483B14C}" dt="2021-03-08T20:02:04.270" v="5456" actId="1076"/>
          <ac:spMkLst>
            <pc:docMk/>
            <pc:sldMk cId="2149402141" sldId="301"/>
            <ac:spMk id="7" creationId="{68EA1050-A519-4FBF-B1A7-6D404ACB992D}"/>
          </ac:spMkLst>
        </pc:spChg>
        <pc:spChg chg="add mod">
          <ac:chgData name="Antonio" userId="d42371d61bd3278c" providerId="LiveId" clId="{65053BE9-787B-4515-813C-E9B30483B14C}" dt="2021-03-08T20:02:02.293" v="5455" actId="1076"/>
          <ac:spMkLst>
            <pc:docMk/>
            <pc:sldMk cId="2149402141" sldId="301"/>
            <ac:spMk id="8" creationId="{075E08B5-A422-4C1D-8EA0-0F370E5C47A5}"/>
          </ac:spMkLst>
        </pc:spChg>
        <pc:spChg chg="add del mod">
          <ac:chgData name="Antonio" userId="d42371d61bd3278c" providerId="LiveId" clId="{65053BE9-787B-4515-813C-E9B30483B14C}" dt="2021-03-08T20:01:03.875" v="5432" actId="478"/>
          <ac:spMkLst>
            <pc:docMk/>
            <pc:sldMk cId="2149402141" sldId="301"/>
            <ac:spMk id="9" creationId="{0FEF3764-389E-4F92-8818-0856CADC614A}"/>
          </ac:spMkLst>
        </pc:spChg>
        <pc:spChg chg="add mod">
          <ac:chgData name="Antonio" userId="d42371d61bd3278c" providerId="LiveId" clId="{65053BE9-787B-4515-813C-E9B30483B14C}" dt="2021-03-08T20:01:57.403" v="5452" actId="1076"/>
          <ac:spMkLst>
            <pc:docMk/>
            <pc:sldMk cId="2149402141" sldId="301"/>
            <ac:spMk id="10" creationId="{691EE85D-F5E1-44DC-8351-E0C57D690E97}"/>
          </ac:spMkLst>
        </pc:spChg>
        <pc:spChg chg="mod">
          <ac:chgData name="Antonio" userId="d42371d61bd3278c" providerId="LiveId" clId="{65053BE9-787B-4515-813C-E9B30483B14C}" dt="2021-03-08T19:57:52.437" v="5239" actId="20577"/>
          <ac:spMkLst>
            <pc:docMk/>
            <pc:sldMk cId="2149402141" sldId="301"/>
            <ac:spMk id="160" creationId="{00000000-0000-0000-0000-000000000000}"/>
          </ac:spMkLst>
        </pc:spChg>
        <pc:spChg chg="del">
          <ac:chgData name="Antonio" userId="d42371d61bd3278c" providerId="LiveId" clId="{65053BE9-787B-4515-813C-E9B30483B14C}" dt="2021-03-08T19:58:54.624" v="5297" actId="478"/>
          <ac:spMkLst>
            <pc:docMk/>
            <pc:sldMk cId="2149402141" sldId="301"/>
            <ac:spMk id="162" creationId="{00000000-0000-0000-0000-000000000000}"/>
          </ac:spMkLst>
        </pc:spChg>
      </pc:sldChg>
      <pc:sldChg chg="delSp modSp add mod modTransition delAnim modAnim addCm modCm">
        <pc:chgData name="Antonio" userId="d42371d61bd3278c" providerId="LiveId" clId="{65053BE9-787B-4515-813C-E9B30483B14C}" dt="2021-03-11T18:30:29.354" v="8173"/>
        <pc:sldMkLst>
          <pc:docMk/>
          <pc:sldMk cId="718929428" sldId="302"/>
        </pc:sldMkLst>
        <pc:graphicFrameChg chg="mod modGraphic">
          <ac:chgData name="Antonio" userId="d42371d61bd3278c" providerId="LiveId" clId="{65053BE9-787B-4515-813C-E9B30483B14C}" dt="2021-03-10T19:13:58.767" v="6923" actId="1076"/>
          <ac:graphicFrameMkLst>
            <pc:docMk/>
            <pc:sldMk cId="718929428" sldId="302"/>
            <ac:graphicFrameMk id="5" creationId="{6371F9A6-0569-41D4-8AB5-248FEDAB5998}"/>
          </ac:graphicFrameMkLst>
        </pc:graphicFrameChg>
        <pc:graphicFrameChg chg="del">
          <ac:chgData name="Antonio" userId="d42371d61bd3278c" providerId="LiveId" clId="{65053BE9-787B-4515-813C-E9B30483B14C}" dt="2021-03-10T19:13:26.031" v="6913" actId="478"/>
          <ac:graphicFrameMkLst>
            <pc:docMk/>
            <pc:sldMk cId="718929428" sldId="302"/>
            <ac:graphicFrameMk id="6" creationId="{FCE2954D-1F5B-4098-9E40-C48508C51CBF}"/>
          </ac:graphicFrameMkLst>
        </pc:graphicFrameChg>
        <pc:graphicFrameChg chg="del">
          <ac:chgData name="Antonio" userId="d42371d61bd3278c" providerId="LiveId" clId="{65053BE9-787B-4515-813C-E9B30483B14C}" dt="2021-03-10T19:13:30.286" v="6915" actId="478"/>
          <ac:graphicFrameMkLst>
            <pc:docMk/>
            <pc:sldMk cId="718929428" sldId="302"/>
            <ac:graphicFrameMk id="170" creationId="{00000000-0000-0000-0000-000000000000}"/>
          </ac:graphicFrameMkLst>
        </pc:graphicFrameChg>
      </pc:sldChg>
      <pc:sldChg chg="addSp delSp modSp add del mod modTransition addAnim delAnim modAnim">
        <pc:chgData name="Antonio" userId="d42371d61bd3278c" providerId="LiveId" clId="{65053BE9-787B-4515-813C-E9B30483B14C}" dt="2021-03-08T22:45:36.411" v="6838" actId="47"/>
        <pc:sldMkLst>
          <pc:docMk/>
          <pc:sldMk cId="3073579411" sldId="302"/>
        </pc:sldMkLst>
        <pc:graphicFrameChg chg="add del mod modGraphic">
          <ac:chgData name="Antonio" userId="d42371d61bd3278c" providerId="LiveId" clId="{65053BE9-787B-4515-813C-E9B30483B14C}" dt="2021-03-08T22:32:41.376" v="6830" actId="20577"/>
          <ac:graphicFrameMkLst>
            <pc:docMk/>
            <pc:sldMk cId="3073579411" sldId="302"/>
            <ac:graphicFrameMk id="170" creationId="{00000000-0000-0000-0000-000000000000}"/>
          </ac:graphicFrameMkLst>
        </pc:graphicFrameChg>
      </pc:sldChg>
      <pc:sldChg chg="addSp delSp modSp add mod modTransition addAnim delAnim modAnim">
        <pc:chgData name="Antonio" userId="d42371d61bd3278c" providerId="LiveId" clId="{65053BE9-787B-4515-813C-E9B30483B14C}" dt="2021-03-10T19:14:34.802" v="6927"/>
        <pc:sldMkLst>
          <pc:docMk/>
          <pc:sldMk cId="2583247240" sldId="303"/>
        </pc:sldMkLst>
        <pc:graphicFrameChg chg="del mod">
          <ac:chgData name="Antonio" userId="d42371d61bd3278c" providerId="LiveId" clId="{65053BE9-787B-4515-813C-E9B30483B14C}" dt="2021-03-10T19:13:12.128" v="6910" actId="478"/>
          <ac:graphicFrameMkLst>
            <pc:docMk/>
            <pc:sldMk cId="2583247240" sldId="303"/>
            <ac:graphicFrameMk id="5" creationId="{6371F9A6-0569-41D4-8AB5-248FEDAB5998}"/>
          </ac:graphicFrameMkLst>
        </pc:graphicFrameChg>
        <pc:graphicFrameChg chg="add del mod">
          <ac:chgData name="Antonio" userId="d42371d61bd3278c" providerId="LiveId" clId="{65053BE9-787B-4515-813C-E9B30483B14C}" dt="2021-03-10T19:13:16.269" v="6912" actId="1076"/>
          <ac:graphicFrameMkLst>
            <pc:docMk/>
            <pc:sldMk cId="2583247240" sldId="303"/>
            <ac:graphicFrameMk id="6" creationId="{FCE2954D-1F5B-4098-9E40-C48508C51CBF}"/>
          </ac:graphicFrameMkLst>
        </pc:graphicFrameChg>
        <pc:graphicFrameChg chg="del">
          <ac:chgData name="Antonio" userId="d42371d61bd3278c" providerId="LiveId" clId="{65053BE9-787B-4515-813C-E9B30483B14C}" dt="2021-03-10T19:13:13.375" v="6911" actId="478"/>
          <ac:graphicFrameMkLst>
            <pc:docMk/>
            <pc:sldMk cId="2583247240" sldId="303"/>
            <ac:graphicFrameMk id="170" creationId="{00000000-0000-0000-0000-000000000000}"/>
          </ac:graphicFrameMkLst>
        </pc:graphicFrameChg>
      </pc:sldChg>
      <pc:sldChg chg="modTransition addCm modCm">
        <pc:chgData name="Antonio" userId="d42371d61bd3278c" providerId="LiveId" clId="{65053BE9-787B-4515-813C-E9B30483B14C}" dt="2021-03-11T18:29:04.107" v="8164"/>
        <pc:sldMkLst>
          <pc:docMk/>
          <pc:sldMk cId="326951605" sldId="304"/>
        </pc:sldMkLst>
      </pc:sldChg>
      <pc:sldMasterChg chg="delSldLayout">
        <pc:chgData name="Antonio" userId="d42371d61bd3278c" providerId="LiveId" clId="{65053BE9-787B-4515-813C-E9B30483B14C}" dt="2021-03-05T04:05:04.210" v="1049" actId="47"/>
        <pc:sldMasterMkLst>
          <pc:docMk/>
          <pc:sldMasterMk cId="0" sldId="2147483657"/>
        </pc:sldMasterMkLst>
        <pc:sldLayoutChg chg="del">
          <pc:chgData name="Antonio" userId="d42371d61bd3278c" providerId="LiveId" clId="{65053BE9-787B-4515-813C-E9B30483B14C}" dt="2021-03-05T04:05:04.210" v="1049" actId="47"/>
          <pc:sldLayoutMkLst>
            <pc:docMk/>
            <pc:sldMasterMk cId="0" sldId="2147483657"/>
            <pc:sldLayoutMk cId="0" sldId="2147483655"/>
          </pc:sldLayoutMkLst>
        </pc:sldLayoutChg>
      </pc:sldMaster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1T15:00:55.122" idx="2">
    <p:pos x="10" y="10"/>
    <p:text>Apresentado por: Wesley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1T15:01:13.883" idx="3">
    <p:pos x="10" y="10"/>
    <p:text>Apresentado por: Wesley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1T15:01:29.989" idx="5">
    <p:pos x="10" y="10"/>
    <p:text>Apresentado por: Gabriel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1T15:01:36.781" idx="6">
    <p:pos x="10" y="10"/>
    <p:text>Apresentado por: Gabriel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1T15:01:44.505" idx="7">
    <p:pos x="10" y="10"/>
    <p:text>Apresentado por: Matias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1T15:02:49.749" idx="16">
    <p:pos x="10" y="10"/>
    <p:text>Apresentado por: Wesley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1T15:02:56.712" idx="19">
    <p:pos x="10" y="10"/>
    <p:text>Apresentado por: Mateus, Gabriel, Mateus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1T15:02:59.367" idx="20">
    <p:pos x="10" y="10"/>
    <p:text>Apresentado por: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g>
</file>

<file path=ppt/media/image5.jp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79397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65691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23014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c3be106221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c3be106221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2779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0169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79734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6361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5500" y="1393425"/>
            <a:ext cx="3767400" cy="29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691200" y="1393425"/>
            <a:ext cx="2501700" cy="29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▣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2"/>
          </p:nvPr>
        </p:nvSpPr>
        <p:spPr>
          <a:xfrm>
            <a:off x="3321088" y="1393425"/>
            <a:ext cx="2501700" cy="29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▣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3"/>
          </p:nvPr>
        </p:nvSpPr>
        <p:spPr>
          <a:xfrm>
            <a:off x="5950975" y="1393425"/>
            <a:ext cx="2501700" cy="29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▣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0" y="0"/>
            <a:ext cx="1005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813273" y="1205841"/>
            <a:ext cx="1533600" cy="10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5040225"/>
            <a:ext cx="9144000" cy="10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777483"/>
            <a:ext cx="548700" cy="3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28125"/>
            <a:ext cx="7761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511100"/>
            <a:ext cx="77616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▣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□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4758433"/>
            <a:ext cx="548700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2.xml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" Target="slide7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0"/>
            <a:ext cx="9144000" cy="196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675807" y="2308996"/>
            <a:ext cx="5391150" cy="9649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pt-BR" sz="2000" b="1" dirty="0" err="1">
                <a:solidFill>
                  <a:schemeClr val="bg1"/>
                </a:solidFill>
              </a:rPr>
              <a:t>OakTruffle</a:t>
            </a:r>
            <a:endParaRPr lang="pt-BR" sz="2000" b="1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bg1"/>
                </a:solidFill>
              </a:rPr>
              <a:t>Monitoramento de temperatura e umidade</a:t>
            </a:r>
            <a:endParaRPr lang="pt-BR" sz="18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675807" y="3592103"/>
            <a:ext cx="6665913" cy="9413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pt-BR" sz="2000" dirty="0">
                <a:solidFill>
                  <a:schemeClr val="bg1"/>
                </a:solidFill>
              </a:rPr>
              <a:t>Aperfeiçoamento no cultivo de trufas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80" name="Google Shape;80;p13"/>
          <p:cNvSpPr/>
          <p:nvPr/>
        </p:nvSpPr>
        <p:spPr>
          <a:xfrm>
            <a:off x="759482" y="3445555"/>
            <a:ext cx="1533600" cy="10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pic>
        <p:nvPicPr>
          <p:cNvPr id="3" name="Imagem 2" descr="Desenho de um círculo&#10;&#10;Descrição gerada automaticamente com confiança baixa">
            <a:extLst>
              <a:ext uri="{FF2B5EF4-FFF2-40B4-BE49-F238E27FC236}">
                <a16:creationId xmlns:a16="http://schemas.microsoft.com/office/drawing/2014/main" id="{97255907-B4DA-4FC2-85D5-30D32771C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399" y="1126505"/>
            <a:ext cx="3887202" cy="8642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uiExpand="1" build="p"/>
      <p:bldP spid="79" grpId="0" build="p"/>
      <p:bldP spid="8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/>
          </p:nvPr>
        </p:nvSpPr>
        <p:spPr>
          <a:xfrm>
            <a:off x="738265" y="742424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 dirty="0">
                <a:solidFill>
                  <a:srgbClr val="454F5B"/>
                </a:solidFill>
              </a:rPr>
              <a:t>Especificação dos </a:t>
            </a:r>
            <a:r>
              <a:rPr lang="pt-BR" sz="2600" dirty="0" err="1">
                <a:solidFill>
                  <a:srgbClr val="454F5B"/>
                </a:solidFill>
              </a:rPr>
              <a:t>Analytics</a:t>
            </a:r>
            <a:r>
              <a:rPr lang="pt-BR" sz="2600" dirty="0">
                <a:solidFill>
                  <a:srgbClr val="454F5B"/>
                </a:solidFill>
              </a:rPr>
              <a:t> - Umidade</a:t>
            </a:r>
            <a:endParaRPr sz="2600" dirty="0">
              <a:solidFill>
                <a:srgbClr val="454F5B"/>
              </a:solidFill>
            </a:endParaRPr>
          </a:p>
        </p:txBody>
      </p:sp>
      <p:sp>
        <p:nvSpPr>
          <p:cNvPr id="280" name="Google Shape;280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DDC92C8-C22C-4027-9DFA-E8E7DFAEE9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512" y="1555792"/>
            <a:ext cx="5514975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7834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EA70BED-26D9-4FE1-B71E-1F77628DD2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8" r="14830"/>
          <a:stretch/>
        </p:blipFill>
        <p:spPr>
          <a:xfrm>
            <a:off x="4371201" y="825066"/>
            <a:ext cx="3658982" cy="2292861"/>
          </a:xfrm>
          <a:prstGeom prst="rect">
            <a:avLst/>
          </a:prstGeom>
        </p:spPr>
      </p:pic>
      <p:sp>
        <p:nvSpPr>
          <p:cNvPr id="353" name="Google Shape;353;p3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52" name="Google Shape;352;p32"/>
          <p:cNvSpPr txBox="1">
            <a:spLocks noGrp="1"/>
          </p:cNvSpPr>
          <p:nvPr>
            <p:ph type="body" idx="4294967295"/>
          </p:nvPr>
        </p:nvSpPr>
        <p:spPr>
          <a:xfrm>
            <a:off x="815975" y="2974909"/>
            <a:ext cx="7512050" cy="1481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chemeClr val="accent2"/>
                </a:solidFill>
              </a:rPr>
              <a:t>Simulador de Sensores (API)</a:t>
            </a:r>
          </a:p>
        </p:txBody>
      </p:sp>
      <p:grpSp>
        <p:nvGrpSpPr>
          <p:cNvPr id="354" name="Google Shape;354;p32"/>
          <p:cNvGrpSpPr/>
          <p:nvPr/>
        </p:nvGrpSpPr>
        <p:grpSpPr>
          <a:xfrm>
            <a:off x="944116" y="3045744"/>
            <a:ext cx="603499" cy="605867"/>
            <a:chOff x="3782700" y="1538288"/>
            <a:chExt cx="1578600" cy="1578600"/>
          </a:xfrm>
        </p:grpSpPr>
        <p:sp>
          <p:nvSpPr>
            <p:cNvPr id="355" name="Google Shape;355;p32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2"/>
            <p:cNvSpPr/>
            <p:nvPr/>
          </p:nvSpPr>
          <p:spPr>
            <a:xfrm rot="-5400000">
              <a:off x="50019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 rot="10800000">
              <a:off x="50019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32"/>
          <p:cNvGrpSpPr/>
          <p:nvPr/>
        </p:nvGrpSpPr>
        <p:grpSpPr>
          <a:xfrm>
            <a:off x="1112374" y="3270045"/>
            <a:ext cx="319659" cy="237367"/>
            <a:chOff x="5255200" y="3006475"/>
            <a:chExt cx="511700" cy="378575"/>
          </a:xfrm>
        </p:grpSpPr>
        <p:sp>
          <p:nvSpPr>
            <p:cNvPr id="360" name="Google Shape;360;p32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2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32"/>
          <p:cNvGrpSpPr/>
          <p:nvPr/>
        </p:nvGrpSpPr>
        <p:grpSpPr>
          <a:xfrm>
            <a:off x="3860824" y="687454"/>
            <a:ext cx="4542205" cy="2661224"/>
            <a:chOff x="1177450" y="241631"/>
            <a:chExt cx="6173152" cy="3616776"/>
          </a:xfrm>
        </p:grpSpPr>
        <p:sp>
          <p:nvSpPr>
            <p:cNvPr id="363" name="Google Shape;363;p32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5448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/>
              <a:t>Modelo de dados lógico</a:t>
            </a:r>
            <a:endParaRPr sz="3200" dirty="0"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AutoShape 6" descr="HOME | Amor em Cacau">
            <a:extLst>
              <a:ext uri="{FF2B5EF4-FFF2-40B4-BE49-F238E27FC236}">
                <a16:creationId xmlns:a16="http://schemas.microsoft.com/office/drawing/2014/main" id="{EFEC43C4-29C2-48F5-8FA0-10610C4A10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Google Shape;68;p12">
            <a:extLst>
              <a:ext uri="{FF2B5EF4-FFF2-40B4-BE49-F238E27FC236}">
                <a16:creationId xmlns:a16="http://schemas.microsoft.com/office/drawing/2014/main" id="{44AA59A5-2C8F-4DA4-977A-9195BE7B0F33}"/>
              </a:ext>
            </a:extLst>
          </p:cNvPr>
          <p:cNvSpPr txBox="1"/>
          <p:nvPr/>
        </p:nvSpPr>
        <p:spPr>
          <a:xfrm>
            <a:off x="354322" y="1033844"/>
            <a:ext cx="6732089" cy="40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600"/>
              </a:spcBef>
              <a:spcAft>
                <a:spcPts val="0"/>
              </a:spcAft>
            </a:pPr>
            <a:r>
              <a:rPr lang="en" sz="3200" b="1" baseline="30000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Banco de dados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>
              <a:solidFill>
                <a:srgbClr val="454F5B"/>
              </a:solidFill>
              <a:latin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2329C31-EF5F-40CE-8052-D7020449B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830" y="1416644"/>
            <a:ext cx="6296775" cy="372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15446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/>
              <a:t>Nosso Repositório</a:t>
            </a:r>
            <a:endParaRPr sz="3200" dirty="0"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" name="AutoShape 6" descr="HOME | Amor em Cacau">
            <a:extLst>
              <a:ext uri="{FF2B5EF4-FFF2-40B4-BE49-F238E27FC236}">
                <a16:creationId xmlns:a16="http://schemas.microsoft.com/office/drawing/2014/main" id="{EFEC43C4-29C2-48F5-8FA0-10610C4A10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Google Shape;68;p12">
            <a:extLst>
              <a:ext uri="{FF2B5EF4-FFF2-40B4-BE49-F238E27FC236}">
                <a16:creationId xmlns:a16="http://schemas.microsoft.com/office/drawing/2014/main" id="{44AA59A5-2C8F-4DA4-977A-9195BE7B0F33}"/>
              </a:ext>
            </a:extLst>
          </p:cNvPr>
          <p:cNvSpPr txBox="1"/>
          <p:nvPr/>
        </p:nvSpPr>
        <p:spPr>
          <a:xfrm>
            <a:off x="1325588" y="1013556"/>
            <a:ext cx="3398812" cy="40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600"/>
              </a:spcBef>
              <a:spcAft>
                <a:spcPts val="0"/>
              </a:spcAft>
            </a:pPr>
            <a:r>
              <a:rPr lang="en" sz="3200" b="1" baseline="30000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GitHub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>
              <a:solidFill>
                <a:srgbClr val="454F5B"/>
              </a:solidFill>
              <a:latin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BC7F9D9-0883-4E3B-960A-B657C9F63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41" y="1438982"/>
            <a:ext cx="7465325" cy="362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94835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973137" y="2859483"/>
            <a:ext cx="7197725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dirty="0">
                <a:solidFill>
                  <a:srgbClr val="FFFFFF"/>
                </a:solidFill>
              </a:rPr>
              <a:t>Obrigado!</a:t>
            </a:r>
            <a:endParaRPr sz="7200" dirty="0">
              <a:solidFill>
                <a:srgbClr val="FFFFFF"/>
              </a:solidFill>
            </a:endParaRPr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817597" y="676397"/>
            <a:ext cx="1508826" cy="1504564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814;p46">
            <a:extLst>
              <a:ext uri="{FF2B5EF4-FFF2-40B4-BE49-F238E27FC236}">
                <a16:creationId xmlns:a16="http://schemas.microsoft.com/office/drawing/2014/main" id="{AEB6BFC4-EB4D-4700-A816-90B8BE9771BB}"/>
              </a:ext>
            </a:extLst>
          </p:cNvPr>
          <p:cNvGrpSpPr/>
          <p:nvPr/>
        </p:nvGrpSpPr>
        <p:grpSpPr>
          <a:xfrm>
            <a:off x="4140407" y="1039266"/>
            <a:ext cx="842501" cy="778828"/>
            <a:chOff x="5975075" y="2327500"/>
            <a:chExt cx="420100" cy="388350"/>
          </a:xfrm>
          <a:solidFill>
            <a:schemeClr val="bg1"/>
          </a:solidFill>
        </p:grpSpPr>
        <p:sp>
          <p:nvSpPr>
            <p:cNvPr id="12" name="Google Shape;815;p46">
              <a:extLst>
                <a:ext uri="{FF2B5EF4-FFF2-40B4-BE49-F238E27FC236}">
                  <a16:creationId xmlns:a16="http://schemas.microsoft.com/office/drawing/2014/main" id="{AF76BA07-7466-4281-B437-F29579FA63DB}"/>
                </a:ext>
              </a:extLst>
            </p:cNvPr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16;p46">
              <a:extLst>
                <a:ext uri="{FF2B5EF4-FFF2-40B4-BE49-F238E27FC236}">
                  <a16:creationId xmlns:a16="http://schemas.microsoft.com/office/drawing/2014/main" id="{B1EB8294-466B-4E1B-A7FF-9DF570CFFB3C}"/>
                </a:ext>
              </a:extLst>
            </p:cNvPr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3"/>
          <p:cNvSpPr txBox="1">
            <a:spLocks noGrp="1"/>
          </p:cNvSpPr>
          <p:nvPr>
            <p:ph type="title"/>
          </p:nvPr>
        </p:nvSpPr>
        <p:spPr>
          <a:xfrm>
            <a:off x="671029" y="621401"/>
            <a:ext cx="1779155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Equipe</a:t>
            </a:r>
            <a:endParaRPr dirty="0"/>
          </a:p>
        </p:txBody>
      </p:sp>
      <p:sp>
        <p:nvSpPr>
          <p:cNvPr id="570" name="Google Shape;570;p4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571" name="Google Shape;571;p43"/>
          <p:cNvSpPr txBox="1"/>
          <p:nvPr/>
        </p:nvSpPr>
        <p:spPr>
          <a:xfrm>
            <a:off x="3950842" y="419279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Natacha Batista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2" name="Google Shape;572;p43"/>
          <p:cNvSpPr txBox="1"/>
          <p:nvPr/>
        </p:nvSpPr>
        <p:spPr>
          <a:xfrm>
            <a:off x="2579168" y="2177549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Mateus Araujo</a:t>
            </a:r>
            <a:br>
              <a:rPr lang="en" dirty="0">
                <a:latin typeface="Montserrat"/>
                <a:ea typeface="Montserrat"/>
                <a:cs typeface="Montserrat"/>
                <a:sym typeface="Montserrat"/>
              </a:rPr>
            </a:b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4" name="Google Shape;574;p43"/>
          <p:cNvSpPr txBox="1"/>
          <p:nvPr/>
        </p:nvSpPr>
        <p:spPr>
          <a:xfrm>
            <a:off x="5451348" y="2177549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Felipe Amorim</a:t>
            </a:r>
            <a:br>
              <a:rPr lang="en" dirty="0">
                <a:latin typeface="Montserrat"/>
                <a:ea typeface="Montserrat"/>
                <a:cs typeface="Montserrat"/>
                <a:sym typeface="Montserrat"/>
              </a:rPr>
            </a:b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5" name="Google Shape;575;p43"/>
          <p:cNvPicPr preferRelativeResize="0"/>
          <p:nvPr/>
        </p:nvPicPr>
        <p:blipFill>
          <a:blip r:embed="rId3"/>
          <a:srcRect l="6111" r="6111"/>
          <a:stretch/>
        </p:blipFill>
        <p:spPr>
          <a:xfrm>
            <a:off x="4031553" y="2573767"/>
            <a:ext cx="1489200" cy="148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78" name="Google Shape;578;p43"/>
          <p:cNvPicPr preferRelativeResize="0"/>
          <p:nvPr/>
        </p:nvPicPr>
        <p:blipFill>
          <a:blip r:embed="rId4"/>
          <a:srcRect t="21875" b="21875"/>
          <a:stretch/>
        </p:blipFill>
        <p:spPr>
          <a:xfrm>
            <a:off x="5414533" y="534043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" name="Google Shape;573;p43">
            <a:extLst>
              <a:ext uri="{FF2B5EF4-FFF2-40B4-BE49-F238E27FC236}">
                <a16:creationId xmlns:a16="http://schemas.microsoft.com/office/drawing/2014/main" id="{35EA63CC-E929-4750-993B-D67D45C9715B}"/>
              </a:ext>
            </a:extLst>
          </p:cNvPr>
          <p:cNvSpPr txBox="1"/>
          <p:nvPr/>
        </p:nvSpPr>
        <p:spPr>
          <a:xfrm>
            <a:off x="1196188" y="419279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Raoann Camara</a:t>
            </a:r>
            <a:br>
              <a:rPr lang="en" dirty="0">
                <a:latin typeface="Montserrat"/>
                <a:ea typeface="Montserrat"/>
                <a:cs typeface="Montserrat"/>
                <a:sym typeface="Montserrat"/>
              </a:rPr>
            </a:b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" name="Google Shape;577;p43">
            <a:extLst>
              <a:ext uri="{FF2B5EF4-FFF2-40B4-BE49-F238E27FC236}">
                <a16:creationId xmlns:a16="http://schemas.microsoft.com/office/drawing/2014/main" id="{FECFE460-78E1-403D-B078-18E438A7CFE5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2685388" y="537149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" name="Google Shape;572;p43">
            <a:extLst>
              <a:ext uri="{FF2B5EF4-FFF2-40B4-BE49-F238E27FC236}">
                <a16:creationId xmlns:a16="http://schemas.microsoft.com/office/drawing/2014/main" id="{A8F657D8-99C3-4DF2-ABD9-3C5EBF29F155}"/>
              </a:ext>
            </a:extLst>
          </p:cNvPr>
          <p:cNvSpPr txBox="1"/>
          <p:nvPr/>
        </p:nvSpPr>
        <p:spPr>
          <a:xfrm>
            <a:off x="6760698" y="4156531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Rai Jonas</a:t>
            </a:r>
            <a:endParaRPr sz="8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" name="Google Shape;576;p43">
            <a:extLst>
              <a:ext uri="{FF2B5EF4-FFF2-40B4-BE49-F238E27FC236}">
                <a16:creationId xmlns:a16="http://schemas.microsoft.com/office/drawing/2014/main" id="{633F5FB6-7CB0-4273-A838-B33C051FB4DC}"/>
              </a:ext>
            </a:extLst>
          </p:cNvPr>
          <p:cNvPicPr preferRelativeResize="0"/>
          <p:nvPr/>
        </p:nvPicPr>
        <p:blipFill>
          <a:blip r:embed="rId6"/>
          <a:srcRect t="185" b="185"/>
          <a:stretch/>
        </p:blipFill>
        <p:spPr>
          <a:xfrm>
            <a:off x="6760698" y="2544599"/>
            <a:ext cx="1489200" cy="148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8" name="Google Shape;576;p43">
            <a:extLst>
              <a:ext uri="{FF2B5EF4-FFF2-40B4-BE49-F238E27FC236}">
                <a16:creationId xmlns:a16="http://schemas.microsoft.com/office/drawing/2014/main" id="{EB867C0F-0F70-4837-B6FC-087E79876405}"/>
              </a:ext>
            </a:extLst>
          </p:cNvPr>
          <p:cNvPicPr preferRelativeResize="0"/>
          <p:nvPr/>
        </p:nvPicPr>
        <p:blipFill>
          <a:blip r:embed="rId7"/>
          <a:srcRect l="1055" r="1055"/>
          <a:stretch/>
        </p:blipFill>
        <p:spPr>
          <a:xfrm>
            <a:off x="1196188" y="2544599"/>
            <a:ext cx="1489200" cy="1489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u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1" grpId="0"/>
      <p:bldP spid="572" grpId="0"/>
      <p:bldP spid="574" grpId="0"/>
      <p:bldP spid="13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/>
              <a:t>Contextualização</a:t>
            </a:r>
            <a:endParaRPr sz="4800" dirty="0"/>
          </a:p>
        </p:txBody>
      </p:sp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AutoShape 6" descr="HOME | Amor em Cacau">
            <a:extLst>
              <a:ext uri="{FF2B5EF4-FFF2-40B4-BE49-F238E27FC236}">
                <a16:creationId xmlns:a16="http://schemas.microsoft.com/office/drawing/2014/main" id="{EFEC43C4-29C2-48F5-8FA0-10610C4A10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7" name="Picture 2" descr="Tartufo Png Transparent Images – Free PNG Images Vector, PSD, Clipart,  Templates">
            <a:extLst>
              <a:ext uri="{FF2B5EF4-FFF2-40B4-BE49-F238E27FC236}">
                <a16:creationId xmlns:a16="http://schemas.microsoft.com/office/drawing/2014/main" id="{E5AAECEC-EBDA-408C-8340-30A34C3C6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23" y="1160768"/>
            <a:ext cx="3752165" cy="3752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4421CAA2-3D61-464A-8564-8F7F60AB7DAC}"/>
              </a:ext>
            </a:extLst>
          </p:cNvPr>
          <p:cNvSpPr txBox="1"/>
          <p:nvPr/>
        </p:nvSpPr>
        <p:spPr>
          <a:xfrm>
            <a:off x="3841391" y="1626467"/>
            <a:ext cx="5182586" cy="3252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sz="2800" b="1" baseline="30000" dirty="0">
                <a:solidFill>
                  <a:schemeClr val="accent1"/>
                </a:solidFill>
                <a:latin typeface="Montserrat"/>
                <a:ea typeface="Montserrat"/>
                <a:cs typeface="Montserrat"/>
              </a:rPr>
              <a:t>Espécie de cogumelo;</a:t>
            </a:r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t-BR" sz="2800" b="1" baseline="30000" dirty="0">
              <a:solidFill>
                <a:schemeClr val="accent1"/>
              </a:solidFill>
              <a:latin typeface="Montserrat"/>
              <a:ea typeface="Montserrat"/>
              <a:cs typeface="Montserrat"/>
            </a:endParaRPr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sz="2800" b="1" baseline="30000" dirty="0">
                <a:solidFill>
                  <a:schemeClr val="accent1"/>
                </a:solidFill>
                <a:latin typeface="Montserrat"/>
                <a:ea typeface="Montserrat"/>
                <a:cs typeface="Montserrat"/>
              </a:rPr>
              <a:t>Iguaria de luxo;</a:t>
            </a:r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t-BR" sz="2800" b="1" baseline="30000" dirty="0">
              <a:solidFill>
                <a:schemeClr val="accent1"/>
              </a:solidFill>
              <a:latin typeface="Montserrat"/>
              <a:ea typeface="Montserrat"/>
              <a:cs typeface="Montserrat"/>
            </a:endParaRPr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sz="2800" b="1" baseline="30000" dirty="0">
                <a:solidFill>
                  <a:schemeClr val="accent1"/>
                </a:solidFill>
                <a:latin typeface="Montserrat"/>
                <a:ea typeface="Montserrat"/>
                <a:cs typeface="Montserrat"/>
              </a:rPr>
              <a:t>Trufas brancas e negras;</a:t>
            </a:r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t-BR" sz="2800" b="1" baseline="30000" dirty="0">
              <a:solidFill>
                <a:schemeClr val="accent1"/>
              </a:solidFill>
              <a:latin typeface="Montserrat"/>
              <a:ea typeface="Montserrat"/>
              <a:cs typeface="Montserrat"/>
            </a:endParaRPr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sz="2800" b="1" baseline="30000" dirty="0">
                <a:solidFill>
                  <a:schemeClr val="accent1"/>
                </a:solidFill>
                <a:latin typeface="Montserrat"/>
                <a:ea typeface="Montserrat"/>
                <a:cs typeface="Montserrat"/>
              </a:rPr>
              <a:t>Nasce sob a terra, em simbiose com as raízes de determinadas árvores;</a:t>
            </a:r>
          </a:p>
          <a:p>
            <a:pPr>
              <a:buClr>
                <a:schemeClr val="accent1"/>
              </a:buClr>
            </a:pPr>
            <a:endParaRPr lang="pt-BR" sz="2800" b="1" baseline="30000" dirty="0">
              <a:solidFill>
                <a:schemeClr val="accent1"/>
              </a:solidFill>
              <a:latin typeface="Montserrat"/>
              <a:ea typeface="Montserrat"/>
              <a:cs typeface="Montserrat"/>
            </a:endParaRPr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sz="2800" b="1" baseline="30000" dirty="0">
                <a:solidFill>
                  <a:schemeClr val="accent1"/>
                </a:solidFill>
                <a:latin typeface="Montserrat"/>
                <a:ea typeface="Montserrat"/>
                <a:cs typeface="Montserrat"/>
              </a:rPr>
              <a:t>São sensíveis a temperatura e umidade.</a:t>
            </a:r>
          </a:p>
        </p:txBody>
      </p:sp>
      <p:sp>
        <p:nvSpPr>
          <p:cNvPr id="8" name="Google Shape;68;p12">
            <a:extLst>
              <a:ext uri="{FF2B5EF4-FFF2-40B4-BE49-F238E27FC236}">
                <a16:creationId xmlns:a16="http://schemas.microsoft.com/office/drawing/2014/main" id="{44AA59A5-2C8F-4DA4-977A-9195BE7B0F33}"/>
              </a:ext>
            </a:extLst>
          </p:cNvPr>
          <p:cNvSpPr txBox="1"/>
          <p:nvPr/>
        </p:nvSpPr>
        <p:spPr>
          <a:xfrm>
            <a:off x="627167" y="1033844"/>
            <a:ext cx="6732089" cy="403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600"/>
              </a:spcBef>
              <a:spcAft>
                <a:spcPts val="0"/>
              </a:spcAft>
            </a:pPr>
            <a:r>
              <a:rPr lang="en" sz="3200" b="1" baseline="30000" dirty="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O que são as trufas?</a:t>
            </a:r>
          </a:p>
          <a:p>
            <a:pPr marL="171450" lvl="0" indent="-17145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>
              <a:solidFill>
                <a:srgbClr val="454F5B"/>
              </a:solidFill>
              <a:latin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544134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691200" y="616744"/>
            <a:ext cx="3753053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Contextualização</a:t>
            </a:r>
            <a:endParaRPr dirty="0"/>
          </a:p>
        </p:txBody>
      </p:sp>
      <p:sp>
        <p:nvSpPr>
          <p:cNvPr id="164" name="Google Shape;164;p2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4572000" y="1476455"/>
            <a:ext cx="3343089" cy="3323344"/>
          </a:xfrm>
          <a:prstGeom prst="ellipse">
            <a:avLst/>
          </a:prstGeom>
          <a:noFill/>
          <a:ln w="1143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Preço/trufa (500g):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8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Trufa Negra</a:t>
            </a:r>
            <a:endParaRPr lang="pt-BR" sz="11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US$ 200,00 – 400,00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8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Trufa Branca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US$ 1.200,00 – 2.400,00</a:t>
            </a:r>
          </a:p>
        </p:txBody>
      </p:sp>
      <p:sp>
        <p:nvSpPr>
          <p:cNvPr id="7" name="Google Shape;162;p22">
            <a:extLst>
              <a:ext uri="{FF2B5EF4-FFF2-40B4-BE49-F238E27FC236}">
                <a16:creationId xmlns:a16="http://schemas.microsoft.com/office/drawing/2014/main" id="{68EA1050-A519-4FBF-B1A7-6D404ACB992D}"/>
              </a:ext>
            </a:extLst>
          </p:cNvPr>
          <p:cNvSpPr/>
          <p:nvPr/>
        </p:nvSpPr>
        <p:spPr>
          <a:xfrm>
            <a:off x="986048" y="1476455"/>
            <a:ext cx="3343089" cy="3323344"/>
          </a:xfrm>
          <a:prstGeom prst="ellipse">
            <a:avLst/>
          </a:prstGeom>
          <a:noFill/>
          <a:ln w="114300" cap="flat" cmpd="sng">
            <a:solidFill>
              <a:schemeClr val="accent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u="sng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Consumo: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800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Principal consumidor: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Continente Europeu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Consumo médio: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1 a cada 100 habitantes consome 1 trufa</a:t>
            </a:r>
          </a:p>
        </p:txBody>
      </p:sp>
      <p:sp>
        <p:nvSpPr>
          <p:cNvPr id="6" name="Google Shape;162;p22">
            <a:extLst>
              <a:ext uri="{FF2B5EF4-FFF2-40B4-BE49-F238E27FC236}">
                <a16:creationId xmlns:a16="http://schemas.microsoft.com/office/drawing/2014/main" id="{AA0193C3-1406-4357-BE28-119EDD4898D6}"/>
              </a:ext>
            </a:extLst>
          </p:cNvPr>
          <p:cNvSpPr/>
          <p:nvPr/>
        </p:nvSpPr>
        <p:spPr>
          <a:xfrm>
            <a:off x="7250351" y="174977"/>
            <a:ext cx="1671771" cy="1661897"/>
          </a:xfrm>
          <a:prstGeom prst="ellipse">
            <a:avLst/>
          </a:prstGeom>
          <a:noFill/>
          <a:ln w="1143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1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Faturamento mundial: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050" b="1" dirty="0">
              <a:solidFill>
                <a:srgbClr val="454F5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dirty="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rPr>
              <a:t>US$ 300 milhões por ano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1100" dirty="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u="sng" dirty="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20% de perda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" grpId="0" animBg="1"/>
      <p:bldP spid="7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/>
          </p:nvPr>
        </p:nvSpPr>
        <p:spPr>
          <a:xfrm>
            <a:off x="738265" y="742424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454F5B"/>
                </a:solidFill>
              </a:rPr>
              <a:t>HLD</a:t>
            </a:r>
            <a:endParaRPr dirty="0">
              <a:solidFill>
                <a:srgbClr val="454F5B"/>
              </a:solidFill>
            </a:endParaRPr>
          </a:p>
        </p:txBody>
      </p:sp>
      <p:sp>
        <p:nvSpPr>
          <p:cNvPr id="280" name="Google Shape;280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4" name="Imagem 3" descr="Linha do tempo&#10;&#10;Descrição gerada automaticamente com confiança baixa">
            <a:extLst>
              <a:ext uri="{FF2B5EF4-FFF2-40B4-BE49-F238E27FC236}">
                <a16:creationId xmlns:a16="http://schemas.microsoft.com/office/drawing/2014/main" id="{94020EF8-9653-407F-A21A-DC403A9B20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75" b="33909"/>
          <a:stretch/>
        </p:blipFill>
        <p:spPr>
          <a:xfrm>
            <a:off x="218716" y="1520663"/>
            <a:ext cx="8800698" cy="30750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/>
          </p:nvPr>
        </p:nvSpPr>
        <p:spPr>
          <a:xfrm>
            <a:off x="738265" y="742424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454F5B"/>
                </a:solidFill>
              </a:rPr>
              <a:t>LLD</a:t>
            </a:r>
            <a:endParaRPr dirty="0">
              <a:solidFill>
                <a:srgbClr val="454F5B"/>
              </a:solidFill>
            </a:endParaRPr>
          </a:p>
        </p:txBody>
      </p:sp>
      <p:sp>
        <p:nvSpPr>
          <p:cNvPr id="280" name="Google Shape;280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Imagem 2" descr="Uma imagem contendo Diagrama&#10;&#10;Descrição gerada automaticamente">
            <a:extLst>
              <a:ext uri="{FF2B5EF4-FFF2-40B4-BE49-F238E27FC236}">
                <a16:creationId xmlns:a16="http://schemas.microsoft.com/office/drawing/2014/main" id="{7494854B-5A69-432C-B668-11356944DB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74" b="10770"/>
          <a:stretch/>
        </p:blipFill>
        <p:spPr>
          <a:xfrm>
            <a:off x="979712" y="1341444"/>
            <a:ext cx="6712004" cy="341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57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Backlog - Trello </a:t>
            </a:r>
          </a:p>
        </p:txBody>
      </p:sp>
      <p:sp>
        <p:nvSpPr>
          <p:cNvPr id="3" name="Espaço Reservado para Número de Slide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7</a:t>
            </a:fld>
            <a:endParaRPr lang="pt-BR"/>
          </a:p>
        </p:txBody>
      </p:sp>
      <p:pic>
        <p:nvPicPr>
          <p:cNvPr id="5" name="Imagem 4">
            <a:hlinkClick r:id="rId2" action="ppaction://hlinksldjump"/>
            <a:extLst>
              <a:ext uri="{FF2B5EF4-FFF2-40B4-BE49-F238E27FC236}">
                <a16:creationId xmlns:a16="http://schemas.microsoft.com/office/drawing/2014/main" id="{4BBD007D-DE92-439C-9F9D-E17F23B6A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521" y="1375693"/>
            <a:ext cx="7410203" cy="360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5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52" name="Google Shape;352;p32"/>
          <p:cNvSpPr txBox="1">
            <a:spLocks noGrp="1"/>
          </p:cNvSpPr>
          <p:nvPr>
            <p:ph type="body" idx="4294967295"/>
          </p:nvPr>
        </p:nvSpPr>
        <p:spPr>
          <a:xfrm>
            <a:off x="890279" y="3231370"/>
            <a:ext cx="7512050" cy="14811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000" b="1" dirty="0">
                <a:solidFill>
                  <a:schemeClr val="accent2"/>
                </a:solidFill>
              </a:rPr>
              <a:t>O nosso site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chemeClr val="bg1">
                    <a:lumMod val="95000"/>
                  </a:schemeClr>
                </a:solidFill>
              </a:rPr>
              <a:t>Sistema web da nossa empresa.</a:t>
            </a:r>
          </a:p>
        </p:txBody>
      </p:sp>
      <p:grpSp>
        <p:nvGrpSpPr>
          <p:cNvPr id="354" name="Google Shape;354;p32"/>
          <p:cNvGrpSpPr/>
          <p:nvPr/>
        </p:nvGrpSpPr>
        <p:grpSpPr>
          <a:xfrm>
            <a:off x="930469" y="2742816"/>
            <a:ext cx="603499" cy="605867"/>
            <a:chOff x="3782700" y="1538288"/>
            <a:chExt cx="1578600" cy="1578600"/>
          </a:xfrm>
        </p:grpSpPr>
        <p:sp>
          <p:nvSpPr>
            <p:cNvPr id="355" name="Google Shape;355;p32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2"/>
            <p:cNvSpPr/>
            <p:nvPr/>
          </p:nvSpPr>
          <p:spPr>
            <a:xfrm rot="-5400000">
              <a:off x="50019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 rot="10800000">
              <a:off x="50019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32"/>
          <p:cNvGrpSpPr/>
          <p:nvPr/>
        </p:nvGrpSpPr>
        <p:grpSpPr>
          <a:xfrm>
            <a:off x="1072741" y="2927000"/>
            <a:ext cx="319659" cy="237367"/>
            <a:chOff x="5255200" y="3006475"/>
            <a:chExt cx="511700" cy="378575"/>
          </a:xfrm>
        </p:grpSpPr>
        <p:sp>
          <p:nvSpPr>
            <p:cNvPr id="360" name="Google Shape;360;p32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2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7C714CEA-6D5E-4E85-A428-D577CCD48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367" y="843148"/>
            <a:ext cx="3776816" cy="2196399"/>
          </a:xfrm>
          <a:prstGeom prst="rect">
            <a:avLst/>
          </a:prstGeom>
        </p:spPr>
      </p:pic>
      <p:grpSp>
        <p:nvGrpSpPr>
          <p:cNvPr id="362" name="Google Shape;362;p32"/>
          <p:cNvGrpSpPr/>
          <p:nvPr/>
        </p:nvGrpSpPr>
        <p:grpSpPr>
          <a:xfrm>
            <a:off x="3860824" y="687454"/>
            <a:ext cx="4542205" cy="2661224"/>
            <a:chOff x="1177450" y="241631"/>
            <a:chExt cx="6173152" cy="3616776"/>
          </a:xfrm>
        </p:grpSpPr>
        <p:sp>
          <p:nvSpPr>
            <p:cNvPr id="363" name="Google Shape;363;p32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/>
          </p:nvPr>
        </p:nvSpPr>
        <p:spPr>
          <a:xfrm>
            <a:off x="738265" y="742424"/>
            <a:ext cx="7761600" cy="49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 dirty="0">
                <a:solidFill>
                  <a:srgbClr val="454F5B"/>
                </a:solidFill>
              </a:rPr>
              <a:t>Especificação dos </a:t>
            </a:r>
            <a:r>
              <a:rPr lang="pt-BR" sz="2600" dirty="0" err="1">
                <a:solidFill>
                  <a:srgbClr val="454F5B"/>
                </a:solidFill>
              </a:rPr>
              <a:t>Analytics</a:t>
            </a:r>
            <a:r>
              <a:rPr lang="pt-BR" sz="2600" dirty="0">
                <a:solidFill>
                  <a:srgbClr val="454F5B"/>
                </a:solidFill>
              </a:rPr>
              <a:t> - Temperatura</a:t>
            </a:r>
            <a:endParaRPr sz="2600" dirty="0">
              <a:solidFill>
                <a:srgbClr val="454F5B"/>
              </a:solidFill>
            </a:endParaRPr>
          </a:p>
        </p:txBody>
      </p:sp>
      <p:sp>
        <p:nvSpPr>
          <p:cNvPr id="280" name="Google Shape;280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2FB7E66-1404-4B17-9C39-AA48CEB99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577" y="1596133"/>
            <a:ext cx="5514975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894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esdemona template">
  <a:themeElements>
    <a:clrScheme name="Personalizada 5">
      <a:dk1>
        <a:srgbClr val="454F5B"/>
      </a:dk1>
      <a:lt1>
        <a:srgbClr val="FFFFFF"/>
      </a:lt1>
      <a:dk2>
        <a:srgbClr val="89929B"/>
      </a:dk2>
      <a:lt2>
        <a:srgbClr val="EFF1F3"/>
      </a:lt2>
      <a:accent1>
        <a:srgbClr val="242424"/>
      </a:accent1>
      <a:accent2>
        <a:srgbClr val="EDB668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1268</TotalTime>
  <Words>174</Words>
  <Application>Microsoft Office PowerPoint</Application>
  <PresentationFormat>Apresentação na tela (16:9)</PresentationFormat>
  <Paragraphs>70</Paragraphs>
  <Slides>14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Montserrat</vt:lpstr>
      <vt:lpstr>Calibri</vt:lpstr>
      <vt:lpstr>Desdemona template</vt:lpstr>
      <vt:lpstr>Apresentação do PowerPoint</vt:lpstr>
      <vt:lpstr>Equipe</vt:lpstr>
      <vt:lpstr>Contextualização</vt:lpstr>
      <vt:lpstr>Contextualização</vt:lpstr>
      <vt:lpstr>HLD</vt:lpstr>
      <vt:lpstr>LLD</vt:lpstr>
      <vt:lpstr>Backlog - Trello </vt:lpstr>
      <vt:lpstr>Apresentação do PowerPoint</vt:lpstr>
      <vt:lpstr>Especificação dos Analytics - Temperatura</vt:lpstr>
      <vt:lpstr>Especificação dos Analytics - Umidade</vt:lpstr>
      <vt:lpstr>Apresentação do PowerPoint</vt:lpstr>
      <vt:lpstr>Modelo de dados lógico</vt:lpstr>
      <vt:lpstr>Nosso Repositório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OakTruffle</dc:title>
  <dc:creator>Antonio Monteiro</dc:creator>
  <cp:lastModifiedBy>MATEUS ARAUJO NASCIMENTO</cp:lastModifiedBy>
  <cp:revision>50</cp:revision>
  <dcterms:modified xsi:type="dcterms:W3CDTF">2021-04-22T22:12:49Z</dcterms:modified>
</cp:coreProperties>
</file>